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av" ContentType="audio/wav"/>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5.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6.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7.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8.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9.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0.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1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theme/theme12.xml" ContentType="application/vnd.openxmlformats-officedocument.theme+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theme/theme13.xml" ContentType="application/vnd.openxmlformats-officedocument.theme+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theme/theme14.xml" ContentType="application/vnd.openxmlformats-officedocument.theme+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15.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theme/theme16.xml" ContentType="application/vnd.openxmlformats-officedocument.theme+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theme/theme17.xml" ContentType="application/vnd.openxmlformats-officedocument.theme+xml"/>
  <Override PartName="/ppt/tags/tag2.xml" ContentType="application/vnd.openxmlformats-officedocument.presentationml.tags+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theme/theme18.xml" ContentType="application/vnd.openxmlformats-officedocument.theme+xml"/>
  <Override PartName="/ppt/tags/tag3.xml" ContentType="application/vnd.openxmlformats-officedocument.presentationml.tags+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1.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p:sldMasterIdLst>
    <p:sldMasterId id="2147483917" r:id="rId4"/>
    <p:sldMasterId id="2147483931" r:id="rId5"/>
    <p:sldMasterId id="2147485599" r:id="rId6"/>
    <p:sldMasterId id="2147485623" r:id="rId7"/>
    <p:sldMasterId id="2147485650" r:id="rId8"/>
    <p:sldMasterId id="2147485673" r:id="rId9"/>
    <p:sldMasterId id="2147485696" r:id="rId10"/>
    <p:sldMasterId id="2147485720" r:id="rId11"/>
    <p:sldMasterId id="2147485745" r:id="rId12"/>
    <p:sldMasterId id="2147485761" r:id="rId13"/>
    <p:sldMasterId id="2147485789" r:id="rId14"/>
    <p:sldMasterId id="2147485804" r:id="rId15"/>
    <p:sldMasterId id="2147485818" r:id="rId16"/>
    <p:sldMasterId id="2147485832" r:id="rId17"/>
    <p:sldMasterId id="2147485846" r:id="rId18"/>
    <p:sldMasterId id="2147485872" r:id="rId19"/>
    <p:sldMasterId id="2147485894" r:id="rId20"/>
    <p:sldMasterId id="2147485921" r:id="rId21"/>
    <p:sldMasterId id="2147485949" r:id="rId22"/>
  </p:sldMasterIdLst>
  <p:notesMasterIdLst>
    <p:notesMasterId r:id="rId127"/>
  </p:notesMasterIdLst>
  <p:handoutMasterIdLst>
    <p:handoutMasterId r:id="rId128"/>
  </p:handoutMasterIdLst>
  <p:sldIdLst>
    <p:sldId id="704" r:id="rId23"/>
    <p:sldId id="705" r:id="rId24"/>
    <p:sldId id="706" r:id="rId25"/>
    <p:sldId id="710" r:id="rId26"/>
    <p:sldId id="711" r:id="rId27"/>
    <p:sldId id="712" r:id="rId28"/>
    <p:sldId id="713" r:id="rId29"/>
    <p:sldId id="714" r:id="rId30"/>
    <p:sldId id="715" r:id="rId31"/>
    <p:sldId id="716"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42" r:id="rId58"/>
    <p:sldId id="743" r:id="rId59"/>
    <p:sldId id="744" r:id="rId60"/>
    <p:sldId id="745" r:id="rId61"/>
    <p:sldId id="746" r:id="rId62"/>
    <p:sldId id="747" r:id="rId63"/>
    <p:sldId id="748" r:id="rId64"/>
    <p:sldId id="749" r:id="rId65"/>
    <p:sldId id="659" r:id="rId66"/>
    <p:sldId id="658" r:id="rId67"/>
    <p:sldId id="660" r:id="rId68"/>
    <p:sldId id="661" r:id="rId69"/>
    <p:sldId id="703" r:id="rId70"/>
    <p:sldId id="662" r:id="rId71"/>
    <p:sldId id="670" r:id="rId72"/>
    <p:sldId id="664" r:id="rId73"/>
    <p:sldId id="665" r:id="rId74"/>
    <p:sldId id="666" r:id="rId75"/>
    <p:sldId id="667" r:id="rId76"/>
    <p:sldId id="668" r:id="rId77"/>
    <p:sldId id="669" r:id="rId78"/>
    <p:sldId id="663" r:id="rId79"/>
    <p:sldId id="671" r:id="rId80"/>
    <p:sldId id="653" r:id="rId81"/>
    <p:sldId id="654" r:id="rId82"/>
    <p:sldId id="655" r:id="rId83"/>
    <p:sldId id="656" r:id="rId84"/>
    <p:sldId id="657" r:id="rId85"/>
    <p:sldId id="672" r:id="rId86"/>
    <p:sldId id="673" r:id="rId87"/>
    <p:sldId id="674" r:id="rId88"/>
    <p:sldId id="758" r:id="rId89"/>
    <p:sldId id="583" r:id="rId90"/>
    <p:sldId id="675" r:id="rId91"/>
    <p:sldId id="648" r:id="rId92"/>
    <p:sldId id="652" r:id="rId93"/>
    <p:sldId id="676" r:id="rId94"/>
    <p:sldId id="649" r:id="rId95"/>
    <p:sldId id="650" r:id="rId96"/>
    <p:sldId id="677" r:id="rId97"/>
    <p:sldId id="678" r:id="rId98"/>
    <p:sldId id="679" r:id="rId99"/>
    <p:sldId id="680" r:id="rId100"/>
    <p:sldId id="681" r:id="rId101"/>
    <p:sldId id="750" r:id="rId102"/>
    <p:sldId id="751" r:id="rId103"/>
    <p:sldId id="752" r:id="rId104"/>
    <p:sldId id="753" r:id="rId105"/>
    <p:sldId id="754" r:id="rId106"/>
    <p:sldId id="755" r:id="rId107"/>
    <p:sldId id="757" r:id="rId108"/>
    <p:sldId id="683" r:id="rId109"/>
    <p:sldId id="684" r:id="rId110"/>
    <p:sldId id="685" r:id="rId111"/>
    <p:sldId id="686" r:id="rId112"/>
    <p:sldId id="687" r:id="rId113"/>
    <p:sldId id="688" r:id="rId114"/>
    <p:sldId id="689" r:id="rId115"/>
    <p:sldId id="693" r:id="rId116"/>
    <p:sldId id="694" r:id="rId117"/>
    <p:sldId id="695" r:id="rId118"/>
    <p:sldId id="696" r:id="rId119"/>
    <p:sldId id="690" r:id="rId120"/>
    <p:sldId id="691" r:id="rId121"/>
    <p:sldId id="692" r:id="rId122"/>
    <p:sldId id="697" r:id="rId123"/>
    <p:sldId id="698" r:id="rId124"/>
    <p:sldId id="699" r:id="rId125"/>
    <p:sldId id="702" r:id="rId126"/>
  </p:sldIdLst>
  <p:sldSz cx="9144000" cy="6858000" type="screen4x3"/>
  <p:notesSz cx="7315200" cy="9601200"/>
  <p:embeddedFontLst>
    <p:embeddedFont>
      <p:font typeface="Museo For Dell 300" charset="0"/>
      <p:regular r:id="rId129"/>
    </p:embeddedFont>
    <p:embeddedFont>
      <p:font typeface="ＭＳ Ｐゴシック" pitchFamily="34" charset="-128"/>
      <p:regular r:id="rId130"/>
    </p:embeddedFont>
    <p:embeddedFont>
      <p:font typeface="Calibri Light" pitchFamily="34" charset="0"/>
      <p:regular r:id="rId131"/>
      <p:italic r:id="rId132"/>
    </p:embeddedFont>
    <p:embeddedFont>
      <p:font typeface="Museo Sans For Dell" pitchFamily="2" charset="0"/>
      <p:regular r:id="rId133"/>
      <p:bold r:id="rId134"/>
    </p:embeddedFont>
    <p:embeddedFont>
      <p:font typeface="Lucida Sans" pitchFamily="34" charset="0"/>
      <p:regular r:id="rId135"/>
      <p:bold r:id="rId136"/>
      <p:italic r:id="rId137"/>
      <p:boldItalic r:id="rId138"/>
    </p:embeddedFont>
    <p:embeddedFont>
      <p:font typeface="Times" pitchFamily="18" charset="0"/>
      <p:regular r:id="rId139"/>
      <p:bold r:id="rId140"/>
      <p:italic r:id="rId141"/>
      <p:boldItalic r:id="rId142"/>
    </p:embeddedFont>
    <p:embeddedFont>
      <p:font typeface="Calibri" pitchFamily="34" charset="0"/>
      <p:regular r:id="rId143"/>
      <p:bold r:id="rId144"/>
      <p:italic r:id="rId145"/>
      <p:boldItalic r:id="rId146"/>
    </p:embeddedFont>
    <p:embeddedFont>
      <p:font typeface="SimSun" pitchFamily="2" charset="-122"/>
      <p:regular r:id="rId147"/>
    </p:embeddedFont>
    <p:embeddedFont>
      <p:font typeface="Arial Black" pitchFamily="34" charset="0"/>
      <p:bold r:id="rId148"/>
    </p:embeddedFont>
    <p:embeddedFont>
      <p:font typeface="Museo For Dell" pitchFamily="2" charset="0"/>
      <p:regular r:id="rId149"/>
      <p:bold r:id="rId150"/>
    </p:embeddedFont>
    <p:embeddedFont>
      <p:font typeface="Trebuchet MS" pitchFamily="34" charset="0"/>
      <p:regular r:id="rId151"/>
      <p:bold r:id="rId152"/>
      <p:italic r:id="rId153"/>
      <p:boldItalic r:id="rId154"/>
    </p:embeddedFont>
  </p:embeddedFontLst>
  <p:custDataLst>
    <p:tags r:id="rId155"/>
  </p:custDataLst>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extLst>
    <p:ext uri="{EFAFB233-063F-42B5-8137-9DF3F51BA10A}">
      <p15:sldGuideLst xmlns="" xmlns:p15="http://schemas.microsoft.com/office/powerpoint/2012/main">
        <p15:guide id="1" orient="horz" pos="2137">
          <p15:clr>
            <a:srgbClr val="A4A3A4"/>
          </p15:clr>
        </p15:guide>
        <p15:guide id="2" pos="871">
          <p15:clr>
            <a:srgbClr val="A4A3A4"/>
          </p15:clr>
        </p15:guide>
        <p15:guide id="3" pos="5460">
          <p15:clr>
            <a:srgbClr val="A4A3A4"/>
          </p15:clr>
        </p15:guide>
        <p15:guide id="4" pos="2872">
          <p15:clr>
            <a:srgbClr val="A4A3A4"/>
          </p15:clr>
        </p15:guide>
        <p15:guide id="5" pos="108">
          <p15:clr>
            <a:srgbClr val="A4A3A4"/>
          </p15:clr>
        </p15:guide>
        <p15:guide id="6" pos="2311">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2AF00"/>
    <a:srgbClr val="B7295A"/>
    <a:srgbClr val="6E2585"/>
    <a:srgbClr val="666666"/>
    <a:srgbClr val="B8B8B8"/>
    <a:srgbClr val="EEEEEE"/>
    <a:srgbClr val="71C6C1"/>
    <a:srgbClr val="D5D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4" autoAdjust="0"/>
    <p:restoredTop sz="84114" autoAdjust="0"/>
  </p:normalViewPr>
  <p:slideViewPr>
    <p:cSldViewPr snapToGrid="0">
      <p:cViewPr>
        <p:scale>
          <a:sx n="80" d="100"/>
          <a:sy n="80" d="100"/>
        </p:scale>
        <p:origin x="-1550" y="-58"/>
      </p:cViewPr>
      <p:guideLst>
        <p:guide orient="horz" pos="2137"/>
        <p:guide pos="871"/>
        <p:guide pos="5460"/>
        <p:guide pos="2872"/>
        <p:guide pos="108"/>
        <p:guide pos="231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220"/>
    </p:cViewPr>
  </p:sorterViewPr>
  <p:notesViewPr>
    <p:cSldViewPr snapToGrid="0">
      <p:cViewPr varScale="1">
        <p:scale>
          <a:sx n="97" d="100"/>
          <a:sy n="97" d="100"/>
        </p:scale>
        <p:origin x="-3540"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4.xml"/><Relationship Id="rId117" Type="http://schemas.openxmlformats.org/officeDocument/2006/relationships/slide" Target="slides/slide95.xml"/><Relationship Id="rId21" Type="http://schemas.openxmlformats.org/officeDocument/2006/relationships/slideMaster" Target="slideMasters/slideMaster18.xml"/><Relationship Id="rId42" Type="http://schemas.openxmlformats.org/officeDocument/2006/relationships/slide" Target="slides/slide20.xml"/><Relationship Id="rId47" Type="http://schemas.openxmlformats.org/officeDocument/2006/relationships/slide" Target="slides/slide25.xml"/><Relationship Id="rId63" Type="http://schemas.openxmlformats.org/officeDocument/2006/relationships/slide" Target="slides/slide41.xml"/><Relationship Id="rId68" Type="http://schemas.openxmlformats.org/officeDocument/2006/relationships/slide" Target="slides/slide46.xml"/><Relationship Id="rId84" Type="http://schemas.openxmlformats.org/officeDocument/2006/relationships/slide" Target="slides/slide62.xml"/><Relationship Id="rId89" Type="http://schemas.openxmlformats.org/officeDocument/2006/relationships/slide" Target="slides/slide67.xml"/><Relationship Id="rId112" Type="http://schemas.openxmlformats.org/officeDocument/2006/relationships/slide" Target="slides/slide90.xml"/><Relationship Id="rId133" Type="http://schemas.openxmlformats.org/officeDocument/2006/relationships/font" Target="fonts/font5.fntdata"/><Relationship Id="rId138" Type="http://schemas.openxmlformats.org/officeDocument/2006/relationships/font" Target="fonts/font10.fntdata"/><Relationship Id="rId154" Type="http://schemas.openxmlformats.org/officeDocument/2006/relationships/font" Target="fonts/font26.fntdata"/><Relationship Id="rId159" Type="http://schemas.openxmlformats.org/officeDocument/2006/relationships/tableStyles" Target="tableStyles.xml"/><Relationship Id="rId16" Type="http://schemas.openxmlformats.org/officeDocument/2006/relationships/slideMaster" Target="slideMasters/slideMaster13.xml"/><Relationship Id="rId107" Type="http://schemas.openxmlformats.org/officeDocument/2006/relationships/slide" Target="slides/slide85.xml"/><Relationship Id="rId11" Type="http://schemas.openxmlformats.org/officeDocument/2006/relationships/slideMaster" Target="slideMasters/slideMaster8.xml"/><Relationship Id="rId32" Type="http://schemas.openxmlformats.org/officeDocument/2006/relationships/slide" Target="slides/slide10.xml"/><Relationship Id="rId37" Type="http://schemas.openxmlformats.org/officeDocument/2006/relationships/slide" Target="slides/slide15.xml"/><Relationship Id="rId53" Type="http://schemas.openxmlformats.org/officeDocument/2006/relationships/slide" Target="slides/slide31.xml"/><Relationship Id="rId58" Type="http://schemas.openxmlformats.org/officeDocument/2006/relationships/slide" Target="slides/slide36.xml"/><Relationship Id="rId74" Type="http://schemas.openxmlformats.org/officeDocument/2006/relationships/slide" Target="slides/slide52.xml"/><Relationship Id="rId79" Type="http://schemas.openxmlformats.org/officeDocument/2006/relationships/slide" Target="slides/slide57.xml"/><Relationship Id="rId102" Type="http://schemas.openxmlformats.org/officeDocument/2006/relationships/slide" Target="slides/slide80.xml"/><Relationship Id="rId123" Type="http://schemas.openxmlformats.org/officeDocument/2006/relationships/slide" Target="slides/slide101.xml"/><Relationship Id="rId128" Type="http://schemas.openxmlformats.org/officeDocument/2006/relationships/handoutMaster" Target="handoutMasters/handoutMaster1.xml"/><Relationship Id="rId144" Type="http://schemas.openxmlformats.org/officeDocument/2006/relationships/font" Target="fonts/font16.fntdata"/><Relationship Id="rId149" Type="http://schemas.openxmlformats.org/officeDocument/2006/relationships/font" Target="fonts/font21.fntdata"/><Relationship Id="rId5" Type="http://schemas.openxmlformats.org/officeDocument/2006/relationships/slideMaster" Target="slideMasters/slideMaster2.xml"/><Relationship Id="rId90" Type="http://schemas.openxmlformats.org/officeDocument/2006/relationships/slide" Target="slides/slide68.xml"/><Relationship Id="rId95" Type="http://schemas.openxmlformats.org/officeDocument/2006/relationships/slide" Target="slides/slide73.xml"/><Relationship Id="rId22" Type="http://schemas.openxmlformats.org/officeDocument/2006/relationships/slideMaster" Target="slideMasters/slideMaster19.xml"/><Relationship Id="rId27" Type="http://schemas.openxmlformats.org/officeDocument/2006/relationships/slide" Target="slides/slide5.xml"/><Relationship Id="rId43" Type="http://schemas.openxmlformats.org/officeDocument/2006/relationships/slide" Target="slides/slide21.xml"/><Relationship Id="rId48" Type="http://schemas.openxmlformats.org/officeDocument/2006/relationships/slide" Target="slides/slide26.xml"/><Relationship Id="rId64" Type="http://schemas.openxmlformats.org/officeDocument/2006/relationships/slide" Target="slides/slide42.xml"/><Relationship Id="rId69" Type="http://schemas.openxmlformats.org/officeDocument/2006/relationships/slide" Target="slides/slide47.xml"/><Relationship Id="rId113" Type="http://schemas.openxmlformats.org/officeDocument/2006/relationships/slide" Target="slides/slide91.xml"/><Relationship Id="rId118" Type="http://schemas.openxmlformats.org/officeDocument/2006/relationships/slide" Target="slides/slide96.xml"/><Relationship Id="rId134" Type="http://schemas.openxmlformats.org/officeDocument/2006/relationships/font" Target="fonts/font6.fntdata"/><Relationship Id="rId139" Type="http://schemas.openxmlformats.org/officeDocument/2006/relationships/font" Target="fonts/font11.fntdata"/><Relationship Id="rId80" Type="http://schemas.openxmlformats.org/officeDocument/2006/relationships/slide" Target="slides/slide58.xml"/><Relationship Id="rId85" Type="http://schemas.openxmlformats.org/officeDocument/2006/relationships/slide" Target="slides/slide63.xml"/><Relationship Id="rId150" Type="http://schemas.openxmlformats.org/officeDocument/2006/relationships/font" Target="fonts/font22.fntdata"/><Relationship Id="rId155" Type="http://schemas.openxmlformats.org/officeDocument/2006/relationships/tags" Target="tags/tag1.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33" Type="http://schemas.openxmlformats.org/officeDocument/2006/relationships/slide" Target="slides/slide11.xml"/><Relationship Id="rId38" Type="http://schemas.openxmlformats.org/officeDocument/2006/relationships/slide" Target="slides/slide16.xml"/><Relationship Id="rId59" Type="http://schemas.openxmlformats.org/officeDocument/2006/relationships/slide" Target="slides/slide37.xml"/><Relationship Id="rId103" Type="http://schemas.openxmlformats.org/officeDocument/2006/relationships/slide" Target="slides/slide81.xml"/><Relationship Id="rId108" Type="http://schemas.openxmlformats.org/officeDocument/2006/relationships/slide" Target="slides/slide86.xml"/><Relationship Id="rId124" Type="http://schemas.openxmlformats.org/officeDocument/2006/relationships/slide" Target="slides/slide102.xml"/><Relationship Id="rId129" Type="http://schemas.openxmlformats.org/officeDocument/2006/relationships/font" Target="fonts/font1.fntdata"/><Relationship Id="rId20" Type="http://schemas.openxmlformats.org/officeDocument/2006/relationships/slideMaster" Target="slideMasters/slideMaster17.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 Id="rId70" Type="http://schemas.openxmlformats.org/officeDocument/2006/relationships/slide" Target="slides/slide48.xml"/><Relationship Id="rId75" Type="http://schemas.openxmlformats.org/officeDocument/2006/relationships/slide" Target="slides/slide53.xml"/><Relationship Id="rId83" Type="http://schemas.openxmlformats.org/officeDocument/2006/relationships/slide" Target="slides/slide61.xml"/><Relationship Id="rId88" Type="http://schemas.openxmlformats.org/officeDocument/2006/relationships/slide" Target="slides/slide66.xml"/><Relationship Id="rId91" Type="http://schemas.openxmlformats.org/officeDocument/2006/relationships/slide" Target="slides/slide69.xml"/><Relationship Id="rId96" Type="http://schemas.openxmlformats.org/officeDocument/2006/relationships/slide" Target="slides/slide74.xml"/><Relationship Id="rId111" Type="http://schemas.openxmlformats.org/officeDocument/2006/relationships/slide" Target="slides/slide89.xml"/><Relationship Id="rId132" Type="http://schemas.openxmlformats.org/officeDocument/2006/relationships/font" Target="fonts/font4.fntdata"/><Relationship Id="rId140" Type="http://schemas.openxmlformats.org/officeDocument/2006/relationships/font" Target="fonts/font12.fntdata"/><Relationship Id="rId145" Type="http://schemas.openxmlformats.org/officeDocument/2006/relationships/font" Target="fonts/font17.fntdata"/><Relationship Id="rId153" Type="http://schemas.openxmlformats.org/officeDocument/2006/relationships/font" Target="fonts/font25.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106" Type="http://schemas.openxmlformats.org/officeDocument/2006/relationships/slide" Target="slides/slide84.xml"/><Relationship Id="rId114" Type="http://schemas.openxmlformats.org/officeDocument/2006/relationships/slide" Target="slides/slide92.xml"/><Relationship Id="rId119" Type="http://schemas.openxmlformats.org/officeDocument/2006/relationships/slide" Target="slides/slide97.xml"/><Relationship Id="rId127" Type="http://schemas.openxmlformats.org/officeDocument/2006/relationships/notesMaster" Target="notesMasters/notesMaster1.xml"/><Relationship Id="rId10" Type="http://schemas.openxmlformats.org/officeDocument/2006/relationships/slideMaster" Target="slideMasters/slideMaster7.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slide" Target="slides/slide43.xml"/><Relationship Id="rId73" Type="http://schemas.openxmlformats.org/officeDocument/2006/relationships/slide" Target="slides/slide51.xml"/><Relationship Id="rId78" Type="http://schemas.openxmlformats.org/officeDocument/2006/relationships/slide" Target="slides/slide56.xml"/><Relationship Id="rId81" Type="http://schemas.openxmlformats.org/officeDocument/2006/relationships/slide" Target="slides/slide59.xml"/><Relationship Id="rId86" Type="http://schemas.openxmlformats.org/officeDocument/2006/relationships/slide" Target="slides/slide64.xml"/><Relationship Id="rId94" Type="http://schemas.openxmlformats.org/officeDocument/2006/relationships/slide" Target="slides/slide72.xml"/><Relationship Id="rId99" Type="http://schemas.openxmlformats.org/officeDocument/2006/relationships/slide" Target="slides/slide77.xml"/><Relationship Id="rId101" Type="http://schemas.openxmlformats.org/officeDocument/2006/relationships/slide" Target="slides/slide79.xml"/><Relationship Id="rId122" Type="http://schemas.openxmlformats.org/officeDocument/2006/relationships/slide" Target="slides/slide100.xml"/><Relationship Id="rId130" Type="http://schemas.openxmlformats.org/officeDocument/2006/relationships/font" Target="fonts/font2.fntdata"/><Relationship Id="rId135" Type="http://schemas.openxmlformats.org/officeDocument/2006/relationships/font" Target="fonts/font7.fntdata"/><Relationship Id="rId143" Type="http://schemas.openxmlformats.org/officeDocument/2006/relationships/font" Target="fonts/font15.fntdata"/><Relationship Id="rId148" Type="http://schemas.openxmlformats.org/officeDocument/2006/relationships/font" Target="fonts/font20.fntdata"/><Relationship Id="rId151" Type="http://schemas.openxmlformats.org/officeDocument/2006/relationships/font" Target="fonts/font23.fntdata"/><Relationship Id="rId15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7.xml"/><Relationship Id="rId109" Type="http://schemas.openxmlformats.org/officeDocument/2006/relationships/slide" Target="slides/slide87.xml"/><Relationship Id="rId34" Type="http://schemas.openxmlformats.org/officeDocument/2006/relationships/slide" Target="slides/slide12.xml"/><Relationship Id="rId50" Type="http://schemas.openxmlformats.org/officeDocument/2006/relationships/slide" Target="slides/slide28.xml"/><Relationship Id="rId55" Type="http://schemas.openxmlformats.org/officeDocument/2006/relationships/slide" Target="slides/slide33.xml"/><Relationship Id="rId76" Type="http://schemas.openxmlformats.org/officeDocument/2006/relationships/slide" Target="slides/slide54.xml"/><Relationship Id="rId97" Type="http://schemas.openxmlformats.org/officeDocument/2006/relationships/slide" Target="slides/slide75.xml"/><Relationship Id="rId104" Type="http://schemas.openxmlformats.org/officeDocument/2006/relationships/slide" Target="slides/slide82.xml"/><Relationship Id="rId120" Type="http://schemas.openxmlformats.org/officeDocument/2006/relationships/slide" Target="slides/slide98.xml"/><Relationship Id="rId125" Type="http://schemas.openxmlformats.org/officeDocument/2006/relationships/slide" Target="slides/slide103.xml"/><Relationship Id="rId141" Type="http://schemas.openxmlformats.org/officeDocument/2006/relationships/font" Target="fonts/font13.fntdata"/><Relationship Id="rId146" Type="http://schemas.openxmlformats.org/officeDocument/2006/relationships/font" Target="fonts/font18.fntdata"/><Relationship Id="rId7" Type="http://schemas.openxmlformats.org/officeDocument/2006/relationships/slideMaster" Target="slideMasters/slideMaster4.xml"/><Relationship Id="rId71" Type="http://schemas.openxmlformats.org/officeDocument/2006/relationships/slide" Target="slides/slide49.xml"/><Relationship Id="rId92" Type="http://schemas.openxmlformats.org/officeDocument/2006/relationships/slide" Target="slides/slide70.xml"/><Relationship Id="rId2" Type="http://schemas.openxmlformats.org/officeDocument/2006/relationships/customXml" Target="../customXml/item2.xml"/><Relationship Id="rId29" Type="http://schemas.openxmlformats.org/officeDocument/2006/relationships/slide" Target="slides/slide7.xml"/><Relationship Id="rId24" Type="http://schemas.openxmlformats.org/officeDocument/2006/relationships/slide" Target="slides/slide2.xml"/><Relationship Id="rId40" Type="http://schemas.openxmlformats.org/officeDocument/2006/relationships/slide" Target="slides/slide18.xml"/><Relationship Id="rId45" Type="http://schemas.openxmlformats.org/officeDocument/2006/relationships/slide" Target="slides/slide23.xml"/><Relationship Id="rId66" Type="http://schemas.openxmlformats.org/officeDocument/2006/relationships/slide" Target="slides/slide44.xml"/><Relationship Id="rId87" Type="http://schemas.openxmlformats.org/officeDocument/2006/relationships/slide" Target="slides/slide65.xml"/><Relationship Id="rId110" Type="http://schemas.openxmlformats.org/officeDocument/2006/relationships/slide" Target="slides/slide88.xml"/><Relationship Id="rId115" Type="http://schemas.openxmlformats.org/officeDocument/2006/relationships/slide" Target="slides/slide93.xml"/><Relationship Id="rId131" Type="http://schemas.openxmlformats.org/officeDocument/2006/relationships/font" Target="fonts/font3.fntdata"/><Relationship Id="rId136" Type="http://schemas.openxmlformats.org/officeDocument/2006/relationships/font" Target="fonts/font8.fntdata"/><Relationship Id="rId157" Type="http://schemas.openxmlformats.org/officeDocument/2006/relationships/viewProps" Target="viewProps.xml"/><Relationship Id="rId61" Type="http://schemas.openxmlformats.org/officeDocument/2006/relationships/slide" Target="slides/slide39.xml"/><Relationship Id="rId82" Type="http://schemas.openxmlformats.org/officeDocument/2006/relationships/slide" Target="slides/slide60.xml"/><Relationship Id="rId152" Type="http://schemas.openxmlformats.org/officeDocument/2006/relationships/font" Target="fonts/font24.fntdata"/><Relationship Id="rId19" Type="http://schemas.openxmlformats.org/officeDocument/2006/relationships/slideMaster" Target="slideMasters/slideMaster16.xml"/><Relationship Id="rId14" Type="http://schemas.openxmlformats.org/officeDocument/2006/relationships/slideMaster" Target="slideMasters/slideMaster11.xml"/><Relationship Id="rId30" Type="http://schemas.openxmlformats.org/officeDocument/2006/relationships/slide" Target="slides/slide8.xml"/><Relationship Id="rId35" Type="http://schemas.openxmlformats.org/officeDocument/2006/relationships/slide" Target="slides/slide13.xml"/><Relationship Id="rId56" Type="http://schemas.openxmlformats.org/officeDocument/2006/relationships/slide" Target="slides/slide34.xml"/><Relationship Id="rId77" Type="http://schemas.openxmlformats.org/officeDocument/2006/relationships/slide" Target="slides/slide55.xml"/><Relationship Id="rId100" Type="http://schemas.openxmlformats.org/officeDocument/2006/relationships/slide" Target="slides/slide78.xml"/><Relationship Id="rId105" Type="http://schemas.openxmlformats.org/officeDocument/2006/relationships/slide" Target="slides/slide83.xml"/><Relationship Id="rId126" Type="http://schemas.openxmlformats.org/officeDocument/2006/relationships/slide" Target="slides/slide104.xml"/><Relationship Id="rId147" Type="http://schemas.openxmlformats.org/officeDocument/2006/relationships/font" Target="fonts/font19.fntdata"/><Relationship Id="rId8" Type="http://schemas.openxmlformats.org/officeDocument/2006/relationships/slideMaster" Target="slideMasters/slideMaster5.xml"/><Relationship Id="rId51" Type="http://schemas.openxmlformats.org/officeDocument/2006/relationships/slide" Target="slides/slide29.xml"/><Relationship Id="rId72" Type="http://schemas.openxmlformats.org/officeDocument/2006/relationships/slide" Target="slides/slide50.xml"/><Relationship Id="rId93" Type="http://schemas.openxmlformats.org/officeDocument/2006/relationships/slide" Target="slides/slide71.xml"/><Relationship Id="rId98" Type="http://schemas.openxmlformats.org/officeDocument/2006/relationships/slide" Target="slides/slide76.xml"/><Relationship Id="rId121" Type="http://schemas.openxmlformats.org/officeDocument/2006/relationships/slide" Target="slides/slide99.xml"/><Relationship Id="rId142" Type="http://schemas.openxmlformats.org/officeDocument/2006/relationships/font" Target="fonts/font14.fntdata"/><Relationship Id="rId3" Type="http://schemas.openxmlformats.org/officeDocument/2006/relationships/customXml" Target="../customXml/item3.xml"/><Relationship Id="rId25" Type="http://schemas.openxmlformats.org/officeDocument/2006/relationships/slide" Target="slides/slide3.xml"/><Relationship Id="rId46" Type="http://schemas.openxmlformats.org/officeDocument/2006/relationships/slide" Target="slides/slide24.xml"/><Relationship Id="rId67" Type="http://schemas.openxmlformats.org/officeDocument/2006/relationships/slide" Target="slides/slide45.xml"/><Relationship Id="rId116" Type="http://schemas.openxmlformats.org/officeDocument/2006/relationships/slide" Target="slides/slide94.xml"/><Relationship Id="rId137" Type="http://schemas.openxmlformats.org/officeDocument/2006/relationships/font" Target="fonts/font9.fntdata"/><Relationship Id="rId15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 Id="rId4" Type="http://schemas.openxmlformats.org/officeDocument/2006/relationships/image" Target="../media/image10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5" name="Rectangle 5"/>
          <p:cNvSpPr>
            <a:spLocks noGrp="1" noChangeArrowheads="1"/>
          </p:cNvSpPr>
          <p:nvPr>
            <p:ph type="sldNum" sz="quarter" idx="3"/>
          </p:nvPr>
        </p:nvSpPr>
        <p:spPr bwMode="auto">
          <a:xfrm>
            <a:off x="6794108" y="9345080"/>
            <a:ext cx="512795" cy="256120"/>
          </a:xfrm>
          <a:prstGeom prst="rect">
            <a:avLst/>
          </a:prstGeom>
          <a:noFill/>
          <a:ln w="9525">
            <a:noFill/>
            <a:miter lim="800000"/>
            <a:headEnd/>
            <a:tailEnd/>
          </a:ln>
          <a:effectLst/>
        </p:spPr>
        <p:txBody>
          <a:bodyPr vert="horz" wrap="square" lIns="94330" tIns="47166" rIns="94330" bIns="47166" numCol="1" anchor="b" anchorCtr="0" compatLnSpc="1">
            <a:prstTxWarp prst="textNoShape">
              <a:avLst/>
            </a:prstTxWarp>
          </a:bodyPr>
          <a:lstStyle>
            <a:lvl1pPr algn="r" defTabSz="943228" eaLnBrk="0" hangingPunct="0">
              <a:lnSpc>
                <a:spcPct val="100000"/>
              </a:lnSpc>
              <a:spcBef>
                <a:spcPct val="0"/>
              </a:spcBef>
              <a:defRPr sz="1000" b="0">
                <a:latin typeface="Museo Sans For Dell" pitchFamily="2" charset="0"/>
                <a:cs typeface="+mn-cs"/>
              </a:defRPr>
            </a:lvl1pPr>
          </a:lstStyle>
          <a:p>
            <a:pPr>
              <a:defRPr/>
            </a:pPr>
            <a:fld id="{B0DE2308-2F6F-4D9E-93C9-0F8D659EFF0E}" type="slidenum">
              <a:rPr lang="en-US"/>
              <a:pPr>
                <a:defRPr/>
              </a:pPr>
              <a:t>‹#›</a:t>
            </a:fld>
            <a:endParaRPr lang="en-US" dirty="0"/>
          </a:p>
        </p:txBody>
      </p:sp>
      <p:sp>
        <p:nvSpPr>
          <p:cNvPr id="2" name="fl"/>
          <p:cNvSpPr txBox="1"/>
          <p:nvPr/>
        </p:nvSpPr>
        <p:spPr>
          <a:xfrm>
            <a:off x="0" y="9408160"/>
            <a:ext cx="7315200" cy="223138"/>
          </a:xfrm>
          <a:prstGeom prst="rect">
            <a:avLst/>
          </a:prstGeom>
          <a:noFill/>
        </p:spPr>
        <p:txBody>
          <a:bodyPr vert="horz" rtlCol="0">
            <a:spAutoFit/>
          </a:bodyPr>
          <a:lstStyle/>
          <a:p>
            <a:endParaRPr lang="en-US" sz="850" b="1">
              <a:solidFill>
                <a:srgbClr val="7F7F7F"/>
              </a:solidFill>
              <a:latin typeface="museo sans for dell"/>
            </a:endParaRPr>
          </a:p>
        </p:txBody>
      </p:sp>
    </p:spTree>
    <p:extLst>
      <p:ext uri="{BB962C8B-B14F-4D97-AF65-F5344CB8AC3E}">
        <p14:creationId xmlns:p14="http://schemas.microsoft.com/office/powerpoint/2010/main" val="380548902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4"/>
          <p:cNvSpPr>
            <a:spLocks noGrp="1" noRot="1" noChangeAspect="1" noChangeArrowheads="1" noTextEdit="1"/>
          </p:cNvSpPr>
          <p:nvPr>
            <p:ph type="sldImg" idx="2"/>
          </p:nvPr>
        </p:nvSpPr>
        <p:spPr bwMode="auto">
          <a:xfrm>
            <a:off x="985838" y="395288"/>
            <a:ext cx="5416550" cy="40624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5" name="Rectangle 5"/>
          <p:cNvSpPr>
            <a:spLocks noGrp="1" noChangeArrowheads="1"/>
          </p:cNvSpPr>
          <p:nvPr>
            <p:ph type="body" sz="quarter" idx="3"/>
          </p:nvPr>
        </p:nvSpPr>
        <p:spPr bwMode="auto">
          <a:xfrm>
            <a:off x="725215" y="4662690"/>
            <a:ext cx="5924515" cy="4403286"/>
          </a:xfrm>
          <a:prstGeom prst="rect">
            <a:avLst/>
          </a:prstGeom>
          <a:noFill/>
          <a:ln w="9525">
            <a:noFill/>
            <a:miter lim="800000"/>
            <a:headEnd/>
            <a:tailEnd/>
          </a:ln>
          <a:effectLst/>
        </p:spPr>
        <p:txBody>
          <a:bodyPr vert="horz" wrap="square" lIns="94330" tIns="47166" rIns="94330" bIns="47166"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71687" name="Rectangle 7"/>
          <p:cNvSpPr>
            <a:spLocks noGrp="1" noChangeArrowheads="1"/>
          </p:cNvSpPr>
          <p:nvPr>
            <p:ph type="sldNum" sz="quarter" idx="5"/>
          </p:nvPr>
        </p:nvSpPr>
        <p:spPr bwMode="auto">
          <a:xfrm>
            <a:off x="6608241" y="9384484"/>
            <a:ext cx="698662" cy="220000"/>
          </a:xfrm>
          <a:prstGeom prst="rect">
            <a:avLst/>
          </a:prstGeom>
          <a:noFill/>
          <a:ln w="9525">
            <a:noFill/>
            <a:miter lim="800000"/>
            <a:headEnd/>
            <a:tailEnd/>
          </a:ln>
          <a:effectLst/>
        </p:spPr>
        <p:txBody>
          <a:bodyPr vert="horz" wrap="square" lIns="94330" tIns="47166" rIns="94330" bIns="47166" numCol="1" anchor="b" anchorCtr="0" compatLnSpc="1">
            <a:prstTxWarp prst="textNoShape">
              <a:avLst/>
            </a:prstTxWarp>
          </a:bodyPr>
          <a:lstStyle>
            <a:lvl1pPr algn="r" defTabSz="943228" eaLnBrk="0" hangingPunct="0">
              <a:lnSpc>
                <a:spcPct val="100000"/>
              </a:lnSpc>
              <a:spcBef>
                <a:spcPct val="0"/>
              </a:spcBef>
              <a:defRPr sz="1000" b="0">
                <a:latin typeface="Museo Sans For Dell" pitchFamily="2" charset="0"/>
                <a:cs typeface="+mn-cs"/>
              </a:defRPr>
            </a:lvl1pPr>
          </a:lstStyle>
          <a:p>
            <a:pPr>
              <a:defRPr/>
            </a:pPr>
            <a:fld id="{5DF760A5-6D59-4E5C-8686-1B39C981EFC4}" type="slidenum">
              <a:rPr lang="en-US"/>
              <a:pPr>
                <a:defRPr/>
              </a:pPr>
              <a:t>‹#›</a:t>
            </a:fld>
            <a:endParaRPr lang="en-US" dirty="0"/>
          </a:p>
        </p:txBody>
      </p:sp>
      <p:sp>
        <p:nvSpPr>
          <p:cNvPr id="2" name="fl"/>
          <p:cNvSpPr txBox="1"/>
          <p:nvPr/>
        </p:nvSpPr>
        <p:spPr>
          <a:xfrm>
            <a:off x="0" y="9408160"/>
            <a:ext cx="7315200" cy="223138"/>
          </a:xfrm>
          <a:prstGeom prst="rect">
            <a:avLst/>
          </a:prstGeom>
          <a:noFill/>
        </p:spPr>
        <p:txBody>
          <a:bodyPr vert="horz" rtlCol="0">
            <a:spAutoFit/>
          </a:bodyPr>
          <a:lstStyle/>
          <a:p>
            <a:pPr algn="l"/>
            <a:endParaRPr lang="en-US" sz="850" b="1" i="0" u="none" baseline="0">
              <a:solidFill>
                <a:srgbClr val="7F7F7F"/>
              </a:solidFill>
              <a:latin typeface="museo sans for dell"/>
            </a:endParaRPr>
          </a:p>
        </p:txBody>
      </p:sp>
    </p:spTree>
    <p:extLst>
      <p:ext uri="{BB962C8B-B14F-4D97-AF65-F5344CB8AC3E}">
        <p14:creationId xmlns:p14="http://schemas.microsoft.com/office/powerpoint/2010/main" val="341339521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useo Sans For Dell" pitchFamily="2" charset="0"/>
        <a:ea typeface="+mn-ea"/>
        <a:cs typeface="+mn-cs"/>
      </a:defRPr>
    </a:lvl1pPr>
    <a:lvl2pPr marL="457200" algn="l" rtl="0" eaLnBrk="0" fontAlgn="base" hangingPunct="0">
      <a:spcBef>
        <a:spcPct val="30000"/>
      </a:spcBef>
      <a:spcAft>
        <a:spcPct val="0"/>
      </a:spcAft>
      <a:defRPr sz="1200" kern="1200">
        <a:solidFill>
          <a:schemeClr val="tx1"/>
        </a:solidFill>
        <a:latin typeface="Museo Sans For Dell" pitchFamily="2" charset="0"/>
        <a:ea typeface="+mn-ea"/>
        <a:cs typeface="+mn-cs"/>
      </a:defRPr>
    </a:lvl2pPr>
    <a:lvl3pPr marL="914400" algn="l" rtl="0" eaLnBrk="0" fontAlgn="base" hangingPunct="0">
      <a:spcBef>
        <a:spcPct val="30000"/>
      </a:spcBef>
      <a:spcAft>
        <a:spcPct val="0"/>
      </a:spcAft>
      <a:defRPr sz="1200" kern="1200">
        <a:solidFill>
          <a:schemeClr val="tx1"/>
        </a:solidFill>
        <a:latin typeface="Museo Sans For Dell" pitchFamily="2" charset="0"/>
        <a:ea typeface="+mn-ea"/>
        <a:cs typeface="+mn-cs"/>
      </a:defRPr>
    </a:lvl3pPr>
    <a:lvl4pPr marL="1371600" algn="l" rtl="0" eaLnBrk="0" fontAlgn="base" hangingPunct="0">
      <a:spcBef>
        <a:spcPct val="30000"/>
      </a:spcBef>
      <a:spcAft>
        <a:spcPct val="0"/>
      </a:spcAft>
      <a:defRPr sz="1200" kern="1200">
        <a:solidFill>
          <a:schemeClr val="tx1"/>
        </a:solidFill>
        <a:latin typeface="Museo Sans For Dell" pitchFamily="2" charset="0"/>
        <a:ea typeface="+mn-ea"/>
        <a:cs typeface="+mn-cs"/>
      </a:defRPr>
    </a:lvl4pPr>
    <a:lvl5pPr marL="1828800" algn="l" rtl="0" eaLnBrk="0" fontAlgn="base" hangingPunct="0">
      <a:spcBef>
        <a:spcPct val="30000"/>
      </a:spcBef>
      <a:spcAft>
        <a:spcPct val="0"/>
      </a:spcAft>
      <a:defRPr sz="1200" kern="1200">
        <a:solidFill>
          <a:schemeClr val="tx1"/>
        </a:solidFill>
        <a:latin typeface="Museo Sans For Dell"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179422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Arial" pitchFamily="34" charset="0"/>
                <a:ea typeface="ＭＳ Ｐゴシック" pitchFamily="34" charset="-128"/>
              </a:defRPr>
            </a:lvl1pPr>
            <a:lvl2pPr marL="785356" indent="-302060" eaLnBrk="0" hangingPunct="0">
              <a:defRPr sz="2500">
                <a:solidFill>
                  <a:schemeClr val="tx1"/>
                </a:solidFill>
                <a:latin typeface="Arial" pitchFamily="34" charset="0"/>
                <a:ea typeface="ＭＳ Ｐゴシック" pitchFamily="34" charset="-128"/>
              </a:defRPr>
            </a:lvl2pPr>
            <a:lvl3pPr marL="1208241" indent="-241649" eaLnBrk="0" hangingPunct="0">
              <a:defRPr sz="2500">
                <a:solidFill>
                  <a:schemeClr val="tx1"/>
                </a:solidFill>
                <a:latin typeface="Arial" pitchFamily="34" charset="0"/>
                <a:ea typeface="ＭＳ Ｐゴシック" pitchFamily="34" charset="-128"/>
              </a:defRPr>
            </a:lvl3pPr>
            <a:lvl4pPr marL="1691537" indent="-241649" eaLnBrk="0" hangingPunct="0">
              <a:defRPr sz="2500">
                <a:solidFill>
                  <a:schemeClr val="tx1"/>
                </a:solidFill>
                <a:latin typeface="Arial" pitchFamily="34" charset="0"/>
                <a:ea typeface="ＭＳ Ｐゴシック" pitchFamily="34" charset="-128"/>
              </a:defRPr>
            </a:lvl4pPr>
            <a:lvl5pPr marL="2174834" indent="-241649" eaLnBrk="0" hangingPunct="0">
              <a:defRPr sz="2500">
                <a:solidFill>
                  <a:schemeClr val="tx1"/>
                </a:solidFill>
                <a:latin typeface="Arial" pitchFamily="34" charset="0"/>
                <a:ea typeface="ＭＳ Ｐゴシック" pitchFamily="34" charset="-128"/>
              </a:defRPr>
            </a:lvl5pPr>
            <a:lvl6pPr marL="2658130" indent="-241649" eaLnBrk="0" fontAlgn="base" hangingPunct="0">
              <a:spcBef>
                <a:spcPct val="0"/>
              </a:spcBef>
              <a:spcAft>
                <a:spcPct val="0"/>
              </a:spcAft>
              <a:defRPr sz="2500">
                <a:solidFill>
                  <a:schemeClr val="tx1"/>
                </a:solidFill>
                <a:latin typeface="Arial" pitchFamily="34" charset="0"/>
                <a:ea typeface="ＭＳ Ｐゴシック" pitchFamily="34" charset="-128"/>
              </a:defRPr>
            </a:lvl6pPr>
            <a:lvl7pPr marL="3141426" indent="-241649" eaLnBrk="0" fontAlgn="base" hangingPunct="0">
              <a:spcBef>
                <a:spcPct val="0"/>
              </a:spcBef>
              <a:spcAft>
                <a:spcPct val="0"/>
              </a:spcAft>
              <a:defRPr sz="2500">
                <a:solidFill>
                  <a:schemeClr val="tx1"/>
                </a:solidFill>
                <a:latin typeface="Arial" pitchFamily="34" charset="0"/>
                <a:ea typeface="ＭＳ Ｐゴシック" pitchFamily="34" charset="-128"/>
              </a:defRPr>
            </a:lvl7pPr>
            <a:lvl8pPr marL="3624723" indent="-241649" eaLnBrk="0" fontAlgn="base" hangingPunct="0">
              <a:spcBef>
                <a:spcPct val="0"/>
              </a:spcBef>
              <a:spcAft>
                <a:spcPct val="0"/>
              </a:spcAft>
              <a:defRPr sz="2500">
                <a:solidFill>
                  <a:schemeClr val="tx1"/>
                </a:solidFill>
                <a:latin typeface="Arial" pitchFamily="34" charset="0"/>
                <a:ea typeface="ＭＳ Ｐゴシック" pitchFamily="34" charset="-128"/>
              </a:defRPr>
            </a:lvl8pPr>
            <a:lvl9pPr marL="4108019" indent="-241649" eaLnBrk="0" fontAlgn="base" hangingPunct="0">
              <a:spcBef>
                <a:spcPct val="0"/>
              </a:spcBef>
              <a:spcAft>
                <a:spcPct val="0"/>
              </a:spcAft>
              <a:defRPr sz="2500">
                <a:solidFill>
                  <a:schemeClr val="tx1"/>
                </a:solidFill>
                <a:latin typeface="Arial" pitchFamily="34" charset="0"/>
                <a:ea typeface="ＭＳ Ｐゴシック" pitchFamily="34" charset="-128"/>
              </a:defRPr>
            </a:lvl9pPr>
          </a:lstStyle>
          <a:p>
            <a:fld id="{58FF4C6F-6128-40FD-A761-B6B54F470BDE}" type="slidenum">
              <a:rPr lang="en-US" sz="1200">
                <a:solidFill>
                  <a:prstClr val="black"/>
                </a:solidFill>
                <a:latin typeface="Museo Sans For Dell" charset="0"/>
              </a:rPr>
              <a:pPr/>
              <a:t>26</a:t>
            </a:fld>
            <a:endParaRPr lang="en-US" sz="1200" dirty="0">
              <a:solidFill>
                <a:prstClr val="black"/>
              </a:solidFill>
              <a:latin typeface="Museo Sans For Dell" charset="0"/>
            </a:endParaRPr>
          </a:p>
        </p:txBody>
      </p:sp>
      <p:sp>
        <p:nvSpPr>
          <p:cNvPr id="36867"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9B880480-D2AA-471A-8FFE-446926C6C667}" type="slidenum">
              <a:rPr lang="en-US" sz="1200">
                <a:solidFill>
                  <a:prstClr val="black"/>
                </a:solidFill>
                <a:latin typeface="Museo Sans For Dell" charset="0"/>
                <a:cs typeface="+mn-cs"/>
              </a:rPr>
              <a:pPr algn="r"/>
              <a:t>26</a:t>
            </a:fld>
            <a:endParaRPr lang="en-US" sz="1200" dirty="0">
              <a:solidFill>
                <a:prstClr val="black"/>
              </a:solidFill>
              <a:latin typeface="Museo Sans For Dell" charset="0"/>
              <a:cs typeface="+mn-cs"/>
            </a:endParaRPr>
          </a:p>
        </p:txBody>
      </p:sp>
      <p:sp>
        <p:nvSpPr>
          <p:cNvPr id="36868"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6869" name="Rectangle 3"/>
          <p:cNvSpPr>
            <a:spLocks noGrp="1" noChangeArrowheads="1"/>
          </p:cNvSpPr>
          <p:nvPr>
            <p:ph type="body" idx="1"/>
          </p:nvPr>
        </p:nvSpPr>
        <p:spPr>
          <a:solidFill>
            <a:srgbClr val="FFFFFF"/>
          </a:solidFill>
        </p:spPr>
        <p:txBody>
          <a:bodyPr/>
          <a:lstStyle/>
          <a:p>
            <a:pPr eaLnBrk="1" hangingPunct="1"/>
            <a:endParaRPr lang="en-US" dirty="0" smtClean="0">
              <a:latin typeface="Museo Sans For Dell" charset="0"/>
              <a:ea typeface="ＭＳ Ｐゴシック" pitchFamily="34" charset="-128"/>
            </a:endParaRPr>
          </a:p>
        </p:txBody>
      </p:sp>
    </p:spTree>
    <p:extLst>
      <p:ext uri="{BB962C8B-B14F-4D97-AF65-F5344CB8AC3E}">
        <p14:creationId xmlns:p14="http://schemas.microsoft.com/office/powerpoint/2010/main" val="1600171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711200"/>
            <a:ext cx="4848225" cy="36353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B78E3D-CEBD-4A3C-B40E-F4599CDFA099}" type="slidenum">
              <a:rPr lang="en-US" smtClean="0">
                <a:solidFill>
                  <a:srgbClr val="000000"/>
                </a:solidFill>
              </a:rPr>
              <a:pPr/>
              <a:t>44</a:t>
            </a:fld>
            <a:endParaRPr lang="en-US" dirty="0">
              <a:solidFill>
                <a:srgbClr val="000000"/>
              </a:solidFill>
            </a:endParaRPr>
          </a:p>
        </p:txBody>
      </p:sp>
    </p:spTree>
    <p:extLst>
      <p:ext uri="{BB962C8B-B14F-4D97-AF65-F5344CB8AC3E}">
        <p14:creationId xmlns:p14="http://schemas.microsoft.com/office/powerpoint/2010/main" val="893297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45</a:t>
            </a:fld>
            <a:endParaRPr lang="en-US" smtClean="0"/>
          </a:p>
        </p:txBody>
      </p:sp>
    </p:spTree>
    <p:extLst>
      <p:ext uri="{BB962C8B-B14F-4D97-AF65-F5344CB8AC3E}">
        <p14:creationId xmlns:p14="http://schemas.microsoft.com/office/powerpoint/2010/main" val="976142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46</a:t>
            </a:fld>
            <a:endParaRPr lang="en-US" smtClean="0"/>
          </a:p>
        </p:txBody>
      </p:sp>
    </p:spTree>
    <p:extLst>
      <p:ext uri="{BB962C8B-B14F-4D97-AF65-F5344CB8AC3E}">
        <p14:creationId xmlns:p14="http://schemas.microsoft.com/office/powerpoint/2010/main" val="80180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47</a:t>
            </a:fld>
            <a:endParaRPr lang="en-US" smtClean="0"/>
          </a:p>
        </p:txBody>
      </p:sp>
    </p:spTree>
    <p:extLst>
      <p:ext uri="{BB962C8B-B14F-4D97-AF65-F5344CB8AC3E}">
        <p14:creationId xmlns:p14="http://schemas.microsoft.com/office/powerpoint/2010/main" val="714390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48</a:t>
            </a:fld>
            <a:endParaRPr lang="en-US" smtClean="0"/>
          </a:p>
        </p:txBody>
      </p:sp>
    </p:spTree>
    <p:extLst>
      <p:ext uri="{BB962C8B-B14F-4D97-AF65-F5344CB8AC3E}">
        <p14:creationId xmlns:p14="http://schemas.microsoft.com/office/powerpoint/2010/main" val="2556526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49</a:t>
            </a:fld>
            <a:endParaRPr lang="en-US" smtClean="0"/>
          </a:p>
        </p:txBody>
      </p:sp>
    </p:spTree>
    <p:extLst>
      <p:ext uri="{BB962C8B-B14F-4D97-AF65-F5344CB8AC3E}">
        <p14:creationId xmlns:p14="http://schemas.microsoft.com/office/powerpoint/2010/main" val="4135536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50</a:t>
            </a:fld>
            <a:endParaRPr lang="en-US" smtClean="0"/>
          </a:p>
        </p:txBody>
      </p:sp>
    </p:spTree>
    <p:extLst>
      <p:ext uri="{BB962C8B-B14F-4D97-AF65-F5344CB8AC3E}">
        <p14:creationId xmlns:p14="http://schemas.microsoft.com/office/powerpoint/2010/main" val="458914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51</a:t>
            </a:fld>
            <a:endParaRPr lang="en-US" smtClean="0"/>
          </a:p>
        </p:txBody>
      </p:sp>
    </p:spTree>
    <p:extLst>
      <p:ext uri="{BB962C8B-B14F-4D97-AF65-F5344CB8AC3E}">
        <p14:creationId xmlns:p14="http://schemas.microsoft.com/office/powerpoint/2010/main" val="3037424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52</a:t>
            </a:fld>
            <a:endParaRPr lang="en-US" smtClean="0"/>
          </a:p>
        </p:txBody>
      </p:sp>
    </p:spTree>
    <p:extLst>
      <p:ext uri="{BB962C8B-B14F-4D97-AF65-F5344CB8AC3E}">
        <p14:creationId xmlns:p14="http://schemas.microsoft.com/office/powerpoint/2010/main" val="209057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2811444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53</a:t>
            </a:fld>
            <a:endParaRPr lang="en-US" smtClean="0"/>
          </a:p>
        </p:txBody>
      </p:sp>
    </p:spTree>
    <p:extLst>
      <p:ext uri="{BB962C8B-B14F-4D97-AF65-F5344CB8AC3E}">
        <p14:creationId xmlns:p14="http://schemas.microsoft.com/office/powerpoint/2010/main" val="15881100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54</a:t>
            </a:fld>
            <a:endParaRPr lang="en-US" smtClean="0"/>
          </a:p>
        </p:txBody>
      </p:sp>
    </p:spTree>
    <p:extLst>
      <p:ext uri="{BB962C8B-B14F-4D97-AF65-F5344CB8AC3E}">
        <p14:creationId xmlns:p14="http://schemas.microsoft.com/office/powerpoint/2010/main" val="3888617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55</a:t>
            </a:fld>
            <a:endParaRPr lang="en-US" smtClean="0"/>
          </a:p>
        </p:txBody>
      </p:sp>
    </p:spTree>
    <p:extLst>
      <p:ext uri="{BB962C8B-B14F-4D97-AF65-F5344CB8AC3E}">
        <p14:creationId xmlns:p14="http://schemas.microsoft.com/office/powerpoint/2010/main" val="3071046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56</a:t>
            </a:fld>
            <a:endParaRPr lang="en-US" smtClean="0"/>
          </a:p>
        </p:txBody>
      </p:sp>
    </p:spTree>
    <p:extLst>
      <p:ext uri="{BB962C8B-B14F-4D97-AF65-F5344CB8AC3E}">
        <p14:creationId xmlns:p14="http://schemas.microsoft.com/office/powerpoint/2010/main" val="88191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57</a:t>
            </a:fld>
            <a:endParaRPr lang="en-US" smtClean="0"/>
          </a:p>
        </p:txBody>
      </p:sp>
    </p:spTree>
    <p:extLst>
      <p:ext uri="{BB962C8B-B14F-4D97-AF65-F5344CB8AC3E}">
        <p14:creationId xmlns:p14="http://schemas.microsoft.com/office/powerpoint/2010/main" val="2313312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58</a:t>
            </a:fld>
            <a:endParaRPr lang="en-US" smtClean="0"/>
          </a:p>
        </p:txBody>
      </p:sp>
    </p:spTree>
    <p:extLst>
      <p:ext uri="{BB962C8B-B14F-4D97-AF65-F5344CB8AC3E}">
        <p14:creationId xmlns:p14="http://schemas.microsoft.com/office/powerpoint/2010/main" val="789518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59</a:t>
            </a:fld>
            <a:endParaRPr lang="en-US" smtClean="0"/>
          </a:p>
        </p:txBody>
      </p:sp>
    </p:spTree>
    <p:extLst>
      <p:ext uri="{BB962C8B-B14F-4D97-AF65-F5344CB8AC3E}">
        <p14:creationId xmlns:p14="http://schemas.microsoft.com/office/powerpoint/2010/main" val="888716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60</a:t>
            </a:fld>
            <a:endParaRPr lang="en-US" smtClean="0"/>
          </a:p>
        </p:txBody>
      </p:sp>
    </p:spTree>
    <p:extLst>
      <p:ext uri="{BB962C8B-B14F-4D97-AF65-F5344CB8AC3E}">
        <p14:creationId xmlns:p14="http://schemas.microsoft.com/office/powerpoint/2010/main" val="28340087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61</a:t>
            </a:fld>
            <a:endParaRPr lang="en-US" smtClean="0"/>
          </a:p>
        </p:txBody>
      </p:sp>
    </p:spTree>
    <p:extLst>
      <p:ext uri="{BB962C8B-B14F-4D97-AF65-F5344CB8AC3E}">
        <p14:creationId xmlns:p14="http://schemas.microsoft.com/office/powerpoint/2010/main" val="3632756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62</a:t>
            </a:fld>
            <a:endParaRPr lang="en-US" smtClean="0"/>
          </a:p>
        </p:txBody>
      </p:sp>
    </p:spTree>
    <p:extLst>
      <p:ext uri="{BB962C8B-B14F-4D97-AF65-F5344CB8AC3E}">
        <p14:creationId xmlns:p14="http://schemas.microsoft.com/office/powerpoint/2010/main" val="1442654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95CBCD99-3C14-4767-8B6A-AA23A9400B21}" type="slidenum">
              <a:rPr lang="en-US" sz="1200">
                <a:solidFill>
                  <a:prstClr val="black"/>
                </a:solidFill>
                <a:latin typeface="Museo Sans For Dell" charset="0"/>
                <a:cs typeface="+mn-cs"/>
              </a:rPr>
              <a:pPr algn="r"/>
              <a:t>6</a:t>
            </a:fld>
            <a:endParaRPr lang="en-US" sz="1200" dirty="0">
              <a:solidFill>
                <a:prstClr val="black"/>
              </a:solidFill>
              <a:latin typeface="Museo Sans For Dell" charset="0"/>
              <a:cs typeface="+mn-cs"/>
            </a:endParaRPr>
          </a:p>
        </p:txBody>
      </p:sp>
      <p:sp>
        <p:nvSpPr>
          <p:cNvPr id="32771"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1FBAB086-55CA-418D-9F00-CA0B218D6963}" type="slidenum">
              <a:rPr lang="en-US" sz="1200">
                <a:solidFill>
                  <a:prstClr val="black"/>
                </a:solidFill>
                <a:latin typeface="Museo Sans For Dell" charset="0"/>
                <a:cs typeface="+mn-cs"/>
              </a:rPr>
              <a:pPr algn="r"/>
              <a:t>6</a:t>
            </a:fld>
            <a:endParaRPr lang="en-US" sz="1200" dirty="0">
              <a:solidFill>
                <a:prstClr val="black"/>
              </a:solidFill>
              <a:latin typeface="Museo Sans For Dell" charset="0"/>
              <a:cs typeface="+mn-cs"/>
            </a:endParaRPr>
          </a:p>
        </p:txBody>
      </p:sp>
      <p:sp>
        <p:nvSpPr>
          <p:cNvPr id="32772"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2773" name="Rectangle 3"/>
          <p:cNvSpPr>
            <a:spLocks noGrp="1" noChangeArrowheads="1"/>
          </p:cNvSpPr>
          <p:nvPr>
            <p:ph type="body" idx="1"/>
          </p:nvPr>
        </p:nvSpPr>
        <p:spPr>
          <a:solidFill>
            <a:srgbClr val="FFFFFF"/>
          </a:solidFill>
        </p:spPr>
        <p:txBody>
          <a:bodyPr/>
          <a:lstStyle/>
          <a:p>
            <a:pPr eaLnBrk="1" hangingPunct="1"/>
            <a:r>
              <a:rPr lang="en-US" dirty="0" smtClean="0">
                <a:latin typeface="Museo Sans For Dell" charset="0"/>
                <a:ea typeface="ＭＳ Ｐゴシック" pitchFamily="34" charset="-128"/>
              </a:rPr>
              <a:t>In the case when the Primary unit experiences a failure, the Backup hardware will take over. When the Primary becomes available again, it will remain in an Standby state and the Backup will remain in an active state. If preempt mode is configured, then the Primary unit will reassume its role as active and the Backup will return to Standby.</a:t>
            </a:r>
          </a:p>
          <a:p>
            <a:pPr eaLnBrk="1" hangingPunct="1"/>
            <a:endParaRPr lang="en-US" dirty="0" smtClean="0">
              <a:latin typeface="Museo Sans For Dell" charset="0"/>
              <a:ea typeface="ＭＳ Ｐゴシック" pitchFamily="34" charset="-128"/>
            </a:endParaRPr>
          </a:p>
        </p:txBody>
      </p:sp>
    </p:spTree>
    <p:extLst>
      <p:ext uri="{BB962C8B-B14F-4D97-AF65-F5344CB8AC3E}">
        <p14:creationId xmlns:p14="http://schemas.microsoft.com/office/powerpoint/2010/main" val="21317179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63</a:t>
            </a:fld>
            <a:endParaRPr lang="en-US" smtClean="0"/>
          </a:p>
        </p:txBody>
      </p:sp>
    </p:spTree>
    <p:extLst>
      <p:ext uri="{BB962C8B-B14F-4D97-AF65-F5344CB8AC3E}">
        <p14:creationId xmlns:p14="http://schemas.microsoft.com/office/powerpoint/2010/main" val="16582344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64</a:t>
            </a:fld>
            <a:endParaRPr lang="en-US" smtClean="0"/>
          </a:p>
        </p:txBody>
      </p:sp>
    </p:spTree>
    <p:extLst>
      <p:ext uri="{BB962C8B-B14F-4D97-AF65-F5344CB8AC3E}">
        <p14:creationId xmlns:p14="http://schemas.microsoft.com/office/powerpoint/2010/main" val="31027826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65</a:t>
            </a:fld>
            <a:endParaRPr lang="en-US" smtClean="0"/>
          </a:p>
        </p:txBody>
      </p:sp>
    </p:spTree>
    <p:extLst>
      <p:ext uri="{BB962C8B-B14F-4D97-AF65-F5344CB8AC3E}">
        <p14:creationId xmlns:p14="http://schemas.microsoft.com/office/powerpoint/2010/main" val="36884058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66</a:t>
            </a:fld>
            <a:endParaRPr lang="en-US" smtClean="0"/>
          </a:p>
        </p:txBody>
      </p:sp>
    </p:spTree>
    <p:extLst>
      <p:ext uri="{BB962C8B-B14F-4D97-AF65-F5344CB8AC3E}">
        <p14:creationId xmlns:p14="http://schemas.microsoft.com/office/powerpoint/2010/main" val="3239735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985838" y="395288"/>
            <a:ext cx="5416550" cy="4062412"/>
          </a:xfrm>
          <a:ln/>
        </p:spPr>
      </p:sp>
      <p:sp>
        <p:nvSpPr>
          <p:cNvPr id="38915" name="Notes Placeholder 2"/>
          <p:cNvSpPr>
            <a:spLocks noGrp="1"/>
          </p:cNvSpPr>
          <p:nvPr>
            <p:ph type="body" idx="1"/>
          </p:nvPr>
        </p:nvSpPr>
        <p:spPr>
          <a:noFill/>
          <a:ln/>
        </p:spPr>
        <p:txBody>
          <a:bodyPr/>
          <a:lstStyle/>
          <a:p>
            <a:endParaRPr lang="en-US" b="0" dirty="0" smtClean="0"/>
          </a:p>
        </p:txBody>
      </p:sp>
      <p:sp>
        <p:nvSpPr>
          <p:cNvPr id="4" name="Slide Number Placeholder 3"/>
          <p:cNvSpPr>
            <a:spLocks noGrp="1"/>
          </p:cNvSpPr>
          <p:nvPr>
            <p:ph type="sldNum" sz="quarter" idx="5"/>
          </p:nvPr>
        </p:nvSpPr>
        <p:spPr/>
        <p:txBody>
          <a:bodyPr/>
          <a:lstStyle/>
          <a:p>
            <a:pPr>
              <a:defRPr/>
            </a:pPr>
            <a:fld id="{9D30FC50-3E21-46D2-BD1A-74218777FE80}" type="slidenum">
              <a:rPr lang="en-US" smtClean="0">
                <a:solidFill>
                  <a:prstClr val="black"/>
                </a:solidFill>
              </a:rPr>
              <a:pPr>
                <a:defRPr/>
              </a:pPr>
              <a:t>68</a:t>
            </a:fld>
            <a:endParaRPr lang="en-US" dirty="0">
              <a:solidFill>
                <a:prstClr val="black"/>
              </a:solidFill>
            </a:endParaRPr>
          </a:p>
        </p:txBody>
      </p:sp>
    </p:spTree>
    <p:extLst>
      <p:ext uri="{BB962C8B-B14F-4D97-AF65-F5344CB8AC3E}">
        <p14:creationId xmlns:p14="http://schemas.microsoft.com/office/powerpoint/2010/main" val="12110402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69</a:t>
            </a:fld>
            <a:endParaRPr lang="en-US" smtClean="0"/>
          </a:p>
        </p:txBody>
      </p:sp>
    </p:spTree>
    <p:extLst>
      <p:ext uri="{BB962C8B-B14F-4D97-AF65-F5344CB8AC3E}">
        <p14:creationId xmlns:p14="http://schemas.microsoft.com/office/powerpoint/2010/main" val="1714712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70</a:t>
            </a:fld>
            <a:endParaRPr lang="en-US" smtClean="0"/>
          </a:p>
        </p:txBody>
      </p:sp>
    </p:spTree>
    <p:extLst>
      <p:ext uri="{BB962C8B-B14F-4D97-AF65-F5344CB8AC3E}">
        <p14:creationId xmlns:p14="http://schemas.microsoft.com/office/powerpoint/2010/main" val="10448895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71</a:t>
            </a:fld>
            <a:endParaRPr lang="en-US" smtClean="0"/>
          </a:p>
        </p:txBody>
      </p:sp>
    </p:spTree>
    <p:extLst>
      <p:ext uri="{BB962C8B-B14F-4D97-AF65-F5344CB8AC3E}">
        <p14:creationId xmlns:p14="http://schemas.microsoft.com/office/powerpoint/2010/main" val="4002511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72</a:t>
            </a:fld>
            <a:endParaRPr lang="en-US" smtClean="0"/>
          </a:p>
        </p:txBody>
      </p:sp>
    </p:spTree>
    <p:extLst>
      <p:ext uri="{BB962C8B-B14F-4D97-AF65-F5344CB8AC3E}">
        <p14:creationId xmlns:p14="http://schemas.microsoft.com/office/powerpoint/2010/main" val="11455354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73</a:t>
            </a:fld>
            <a:endParaRPr lang="en-US" smtClean="0"/>
          </a:p>
        </p:txBody>
      </p:sp>
    </p:spTree>
    <p:extLst>
      <p:ext uri="{BB962C8B-B14F-4D97-AF65-F5344CB8AC3E}">
        <p14:creationId xmlns:p14="http://schemas.microsoft.com/office/powerpoint/2010/main" val="2928090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Arial" pitchFamily="34" charset="0"/>
                <a:ea typeface="ＭＳ Ｐゴシック" pitchFamily="34" charset="-128"/>
              </a:defRPr>
            </a:lvl1pPr>
            <a:lvl2pPr marL="785356" indent="-302060" eaLnBrk="0" hangingPunct="0">
              <a:defRPr sz="2500">
                <a:solidFill>
                  <a:schemeClr val="tx1"/>
                </a:solidFill>
                <a:latin typeface="Arial" pitchFamily="34" charset="0"/>
                <a:ea typeface="ＭＳ Ｐゴシック" pitchFamily="34" charset="-128"/>
              </a:defRPr>
            </a:lvl2pPr>
            <a:lvl3pPr marL="1208241" indent="-241649" eaLnBrk="0" hangingPunct="0">
              <a:defRPr sz="2500">
                <a:solidFill>
                  <a:schemeClr val="tx1"/>
                </a:solidFill>
                <a:latin typeface="Arial" pitchFamily="34" charset="0"/>
                <a:ea typeface="ＭＳ Ｐゴシック" pitchFamily="34" charset="-128"/>
              </a:defRPr>
            </a:lvl3pPr>
            <a:lvl4pPr marL="1691537" indent="-241649" eaLnBrk="0" hangingPunct="0">
              <a:defRPr sz="2500">
                <a:solidFill>
                  <a:schemeClr val="tx1"/>
                </a:solidFill>
                <a:latin typeface="Arial" pitchFamily="34" charset="0"/>
                <a:ea typeface="ＭＳ Ｐゴシック" pitchFamily="34" charset="-128"/>
              </a:defRPr>
            </a:lvl4pPr>
            <a:lvl5pPr marL="2174834" indent="-241649" eaLnBrk="0" hangingPunct="0">
              <a:defRPr sz="2500">
                <a:solidFill>
                  <a:schemeClr val="tx1"/>
                </a:solidFill>
                <a:latin typeface="Arial" pitchFamily="34" charset="0"/>
                <a:ea typeface="ＭＳ Ｐゴシック" pitchFamily="34" charset="-128"/>
              </a:defRPr>
            </a:lvl5pPr>
            <a:lvl6pPr marL="2658130" indent="-241649" eaLnBrk="0" fontAlgn="base" hangingPunct="0">
              <a:spcBef>
                <a:spcPct val="0"/>
              </a:spcBef>
              <a:spcAft>
                <a:spcPct val="0"/>
              </a:spcAft>
              <a:defRPr sz="2500">
                <a:solidFill>
                  <a:schemeClr val="tx1"/>
                </a:solidFill>
                <a:latin typeface="Arial" pitchFamily="34" charset="0"/>
                <a:ea typeface="ＭＳ Ｐゴシック" pitchFamily="34" charset="-128"/>
              </a:defRPr>
            </a:lvl6pPr>
            <a:lvl7pPr marL="3141426" indent="-241649" eaLnBrk="0" fontAlgn="base" hangingPunct="0">
              <a:spcBef>
                <a:spcPct val="0"/>
              </a:spcBef>
              <a:spcAft>
                <a:spcPct val="0"/>
              </a:spcAft>
              <a:defRPr sz="2500">
                <a:solidFill>
                  <a:schemeClr val="tx1"/>
                </a:solidFill>
                <a:latin typeface="Arial" pitchFamily="34" charset="0"/>
                <a:ea typeface="ＭＳ Ｐゴシック" pitchFamily="34" charset="-128"/>
              </a:defRPr>
            </a:lvl7pPr>
            <a:lvl8pPr marL="3624723" indent="-241649" eaLnBrk="0" fontAlgn="base" hangingPunct="0">
              <a:spcBef>
                <a:spcPct val="0"/>
              </a:spcBef>
              <a:spcAft>
                <a:spcPct val="0"/>
              </a:spcAft>
              <a:defRPr sz="2500">
                <a:solidFill>
                  <a:schemeClr val="tx1"/>
                </a:solidFill>
                <a:latin typeface="Arial" pitchFamily="34" charset="0"/>
                <a:ea typeface="ＭＳ Ｐゴシック" pitchFamily="34" charset="-128"/>
              </a:defRPr>
            </a:lvl8pPr>
            <a:lvl9pPr marL="4108019" indent="-241649" eaLnBrk="0" fontAlgn="base" hangingPunct="0">
              <a:spcBef>
                <a:spcPct val="0"/>
              </a:spcBef>
              <a:spcAft>
                <a:spcPct val="0"/>
              </a:spcAft>
              <a:defRPr sz="2500">
                <a:solidFill>
                  <a:schemeClr val="tx1"/>
                </a:solidFill>
                <a:latin typeface="Arial" pitchFamily="34" charset="0"/>
                <a:ea typeface="ＭＳ Ｐゴシック" pitchFamily="34" charset="-128"/>
              </a:defRPr>
            </a:lvl9pPr>
          </a:lstStyle>
          <a:p>
            <a:fld id="{ECA563AC-3377-49D4-8770-9AC5C58C85F7}" type="slidenum">
              <a:rPr lang="en-US" sz="1200">
                <a:solidFill>
                  <a:prstClr val="black"/>
                </a:solidFill>
                <a:latin typeface="Museo Sans For Dell" charset="0"/>
              </a:rPr>
              <a:pPr/>
              <a:t>7</a:t>
            </a:fld>
            <a:endParaRPr lang="en-US" sz="1200" dirty="0">
              <a:solidFill>
                <a:prstClr val="black"/>
              </a:solidFill>
              <a:latin typeface="Museo Sans For Dell" charset="0"/>
            </a:endParaRPr>
          </a:p>
        </p:txBody>
      </p:sp>
      <p:sp>
        <p:nvSpPr>
          <p:cNvPr id="33795"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A39B56B3-E8AB-497D-BD55-8955782D781E}" type="slidenum">
              <a:rPr lang="en-US" sz="1200">
                <a:solidFill>
                  <a:prstClr val="black"/>
                </a:solidFill>
                <a:latin typeface="Museo Sans For Dell" charset="0"/>
                <a:cs typeface="+mn-cs"/>
              </a:rPr>
              <a:pPr algn="r"/>
              <a:t>7</a:t>
            </a:fld>
            <a:endParaRPr lang="en-US" sz="1200" dirty="0">
              <a:solidFill>
                <a:prstClr val="black"/>
              </a:solidFill>
              <a:latin typeface="Museo Sans For Dell" charset="0"/>
              <a:cs typeface="+mn-cs"/>
            </a:endParaRPr>
          </a:p>
        </p:txBody>
      </p:sp>
      <p:sp>
        <p:nvSpPr>
          <p:cNvPr id="33796"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3797" name="Rectangle 3"/>
          <p:cNvSpPr>
            <a:spLocks noGrp="1" noChangeArrowheads="1"/>
          </p:cNvSpPr>
          <p:nvPr>
            <p:ph type="body" idx="1"/>
          </p:nvPr>
        </p:nvSpPr>
        <p:spPr>
          <a:solidFill>
            <a:srgbClr val="FFFFFF"/>
          </a:solidFill>
        </p:spPr>
        <p:txBody>
          <a:bodyPr/>
          <a:lstStyle/>
          <a:p>
            <a:pPr marL="241649" indent="-241649" eaLnBrk="1" hangingPunct="1">
              <a:buFontTx/>
              <a:buAutoNum type="arabicPeriod"/>
            </a:pPr>
            <a:r>
              <a:rPr lang="en-US" dirty="0" smtClean="0">
                <a:latin typeface="Museo Sans For Dell" charset="0"/>
                <a:ea typeface="ＭＳ Ｐゴシック" pitchFamily="34" charset="-128"/>
              </a:rPr>
              <a:t>VIP</a:t>
            </a:r>
          </a:p>
          <a:p>
            <a:pPr marL="241649" indent="-241649" eaLnBrk="1" hangingPunct="1">
              <a:buFontTx/>
              <a:buAutoNum type="arabicPeriod"/>
            </a:pPr>
            <a:r>
              <a:rPr lang="en-US" dirty="0" smtClean="0">
                <a:latin typeface="Museo Sans For Dell" charset="0"/>
                <a:ea typeface="ＭＳ Ｐゴシック" pitchFamily="34" charset="-128"/>
              </a:rPr>
              <a:t>Primary Management IP</a:t>
            </a:r>
          </a:p>
          <a:p>
            <a:pPr marL="241649" indent="-241649" eaLnBrk="1" hangingPunct="1">
              <a:buFontTx/>
              <a:buAutoNum type="arabicPeriod"/>
            </a:pPr>
            <a:r>
              <a:rPr lang="en-US" dirty="0" smtClean="0">
                <a:latin typeface="Museo Sans For Dell" charset="0"/>
                <a:ea typeface="ＭＳ Ｐゴシック" pitchFamily="34" charset="-128"/>
              </a:rPr>
              <a:t>Backup Management IP</a:t>
            </a:r>
          </a:p>
          <a:p>
            <a:pPr marL="241649" indent="-241649" eaLnBrk="1" hangingPunct="1"/>
            <a:endParaRPr lang="en-US" dirty="0" smtClean="0">
              <a:latin typeface="Museo Sans For Dell" charset="0"/>
              <a:ea typeface="ＭＳ Ｐゴシック" pitchFamily="34" charset="-128"/>
            </a:endParaRPr>
          </a:p>
        </p:txBody>
      </p:sp>
    </p:spTree>
    <p:extLst>
      <p:ext uri="{BB962C8B-B14F-4D97-AF65-F5344CB8AC3E}">
        <p14:creationId xmlns:p14="http://schemas.microsoft.com/office/powerpoint/2010/main" val="29641207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74</a:t>
            </a:fld>
            <a:endParaRPr lang="en-US" smtClean="0"/>
          </a:p>
        </p:txBody>
      </p:sp>
    </p:spTree>
    <p:extLst>
      <p:ext uri="{BB962C8B-B14F-4D97-AF65-F5344CB8AC3E}">
        <p14:creationId xmlns:p14="http://schemas.microsoft.com/office/powerpoint/2010/main" val="33856705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75</a:t>
            </a:fld>
            <a:endParaRPr lang="en-US" smtClean="0"/>
          </a:p>
        </p:txBody>
      </p:sp>
    </p:spTree>
    <p:extLst>
      <p:ext uri="{BB962C8B-B14F-4D97-AF65-F5344CB8AC3E}">
        <p14:creationId xmlns:p14="http://schemas.microsoft.com/office/powerpoint/2010/main" val="34923891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5838" y="395288"/>
            <a:ext cx="5416550" cy="40624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pPr>
                <a:defRPr/>
              </a:pPr>
              <a:t>76</a:t>
            </a:fld>
            <a:endParaRPr lang="en-US" dirty="0"/>
          </a:p>
        </p:txBody>
      </p:sp>
    </p:spTree>
    <p:extLst>
      <p:ext uri="{BB962C8B-B14F-4D97-AF65-F5344CB8AC3E}">
        <p14:creationId xmlns:p14="http://schemas.microsoft.com/office/powerpoint/2010/main" val="40273760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5838" y="395288"/>
            <a:ext cx="5416550" cy="40624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pPr>
                <a:defRPr/>
              </a:pPr>
              <a:t>77</a:t>
            </a:fld>
            <a:endParaRPr lang="en-US" dirty="0"/>
          </a:p>
        </p:txBody>
      </p:sp>
    </p:spTree>
    <p:extLst>
      <p:ext uri="{BB962C8B-B14F-4D97-AF65-F5344CB8AC3E}">
        <p14:creationId xmlns:p14="http://schemas.microsoft.com/office/powerpoint/2010/main" val="2264855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5838" y="395288"/>
            <a:ext cx="5416550" cy="40624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pPr>
                <a:defRPr/>
              </a:pPr>
              <a:t>78</a:t>
            </a:fld>
            <a:endParaRPr lang="en-US" dirty="0"/>
          </a:p>
        </p:txBody>
      </p:sp>
    </p:spTree>
    <p:extLst>
      <p:ext uri="{BB962C8B-B14F-4D97-AF65-F5344CB8AC3E}">
        <p14:creationId xmlns:p14="http://schemas.microsoft.com/office/powerpoint/2010/main" val="325519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727" y="395132"/>
            <a:ext cx="7296978" cy="4062803"/>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a:xfrm>
            <a:off x="4143845" y="0"/>
            <a:ext cx="3169699" cy="479403"/>
          </a:xfrm>
          <a:prstGeom prst="rect">
            <a:avLst/>
          </a:prstGeom>
        </p:spPr>
        <p:txBody>
          <a:bodyPr lIns="94988" tIns="47495" rIns="94988" bIns="47495"/>
          <a:lstStyle/>
          <a:p>
            <a:pPr>
              <a:defRPr/>
            </a:pPr>
            <a:endParaRPr lang="en-US" dirty="0">
              <a:solidFill>
                <a:prstClr val="black"/>
              </a:solidFill>
              <a:latin typeface="Museo Sans For Dell" panose="02000000000000000000" pitchFamily="2" charset="0"/>
            </a:endParaRPr>
          </a:p>
        </p:txBody>
      </p:sp>
      <p:sp>
        <p:nvSpPr>
          <p:cNvPr id="5" name="Slide Number Placeholder 4"/>
          <p:cNvSpPr>
            <a:spLocks noGrp="1"/>
          </p:cNvSpPr>
          <p:nvPr>
            <p:ph type="sldNum" sz="quarter" idx="11"/>
          </p:nvPr>
        </p:nvSpPr>
        <p:spPr/>
        <p:txBody>
          <a:bodyPr/>
          <a:lstStyle/>
          <a:p>
            <a:pPr>
              <a:defRPr/>
            </a:pPr>
            <a:fld id="{FA04BB6B-BEDE-48E4-970F-8DFC0D4B5AE7}" type="slidenum">
              <a:rPr lang="en-US" smtClean="0">
                <a:solidFill>
                  <a:prstClr val="black"/>
                </a:solidFill>
              </a:rPr>
              <a:pPr>
                <a:defRPr/>
              </a:pPr>
              <a:t>86</a:t>
            </a:fld>
            <a:endParaRPr lang="en-US" dirty="0">
              <a:solidFill>
                <a:prstClr val="black"/>
              </a:solidFill>
            </a:endParaRPr>
          </a:p>
        </p:txBody>
      </p:sp>
    </p:spTree>
    <p:extLst>
      <p:ext uri="{BB962C8B-B14F-4D97-AF65-F5344CB8AC3E}">
        <p14:creationId xmlns:p14="http://schemas.microsoft.com/office/powerpoint/2010/main" val="1672684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95</a:t>
            </a:fld>
            <a:endParaRPr lang="en-US" smtClean="0"/>
          </a:p>
        </p:txBody>
      </p:sp>
    </p:spTree>
    <p:extLst>
      <p:ext uri="{BB962C8B-B14F-4D97-AF65-F5344CB8AC3E}">
        <p14:creationId xmlns:p14="http://schemas.microsoft.com/office/powerpoint/2010/main" val="16720344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96</a:t>
            </a:fld>
            <a:endParaRPr lang="en-US" smtClean="0"/>
          </a:p>
        </p:txBody>
      </p:sp>
    </p:spTree>
    <p:extLst>
      <p:ext uri="{BB962C8B-B14F-4D97-AF65-F5344CB8AC3E}">
        <p14:creationId xmlns:p14="http://schemas.microsoft.com/office/powerpoint/2010/main" val="1334808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xfrm>
            <a:off x="985838" y="395288"/>
            <a:ext cx="5416550" cy="4062412"/>
          </a:xfrm>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51556" name="Slide Number Placeholder 3"/>
          <p:cNvSpPr>
            <a:spLocks noGrp="1"/>
          </p:cNvSpPr>
          <p:nvPr>
            <p:ph type="sldNum" sz="quarter" idx="5"/>
          </p:nvPr>
        </p:nvSpPr>
        <p:spPr/>
        <p:txBody>
          <a:bodyPr/>
          <a:lstStyle/>
          <a:p>
            <a:pPr>
              <a:defRPr/>
            </a:pPr>
            <a:fld id="{25E2DCFA-7C40-43F1-B680-13A18635341A}" type="slidenum">
              <a:rPr lang="en-US" smtClean="0"/>
              <a:pPr>
                <a:defRPr/>
              </a:pPr>
              <a:t>97</a:t>
            </a:fld>
            <a:endParaRPr lang="en-US" smtClean="0"/>
          </a:p>
        </p:txBody>
      </p:sp>
    </p:spTree>
    <p:extLst>
      <p:ext uri="{BB962C8B-B14F-4D97-AF65-F5344CB8AC3E}">
        <p14:creationId xmlns:p14="http://schemas.microsoft.com/office/powerpoint/2010/main" val="34055672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915988" y="382588"/>
            <a:ext cx="5235575" cy="39274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BB34D8B-918E-4B0F-AE53-F4F3E9183A51}" type="slidenum">
              <a:rPr lang="en-US">
                <a:solidFill>
                  <a:srgbClr val="000000"/>
                </a:solidFill>
                <a:latin typeface="Calibri" pitchFamily="34" charset="0"/>
              </a:rPr>
              <a:pPr eaLnBrk="1" hangingPunct="1"/>
              <a:t>103</a:t>
            </a:fld>
            <a:endParaRPr lang="en-US">
              <a:solidFill>
                <a:srgbClr val="000000"/>
              </a:solidFill>
              <a:latin typeface="Calibri" pitchFamily="34" charset="0"/>
            </a:endParaRPr>
          </a:p>
        </p:txBody>
      </p:sp>
    </p:spTree>
    <p:extLst>
      <p:ext uri="{BB962C8B-B14F-4D97-AF65-F5344CB8AC3E}">
        <p14:creationId xmlns:p14="http://schemas.microsoft.com/office/powerpoint/2010/main" val="4156439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Arial" pitchFamily="34" charset="0"/>
                <a:ea typeface="ＭＳ Ｐゴシック" pitchFamily="34" charset="-128"/>
              </a:defRPr>
            </a:lvl1pPr>
            <a:lvl2pPr marL="785356" indent="-302060" eaLnBrk="0" hangingPunct="0">
              <a:defRPr sz="2500">
                <a:solidFill>
                  <a:schemeClr val="tx1"/>
                </a:solidFill>
                <a:latin typeface="Arial" pitchFamily="34" charset="0"/>
                <a:ea typeface="ＭＳ Ｐゴシック" pitchFamily="34" charset="-128"/>
              </a:defRPr>
            </a:lvl2pPr>
            <a:lvl3pPr marL="1208241" indent="-241649" eaLnBrk="0" hangingPunct="0">
              <a:defRPr sz="2500">
                <a:solidFill>
                  <a:schemeClr val="tx1"/>
                </a:solidFill>
                <a:latin typeface="Arial" pitchFamily="34" charset="0"/>
                <a:ea typeface="ＭＳ Ｐゴシック" pitchFamily="34" charset="-128"/>
              </a:defRPr>
            </a:lvl3pPr>
            <a:lvl4pPr marL="1691537" indent="-241649" eaLnBrk="0" hangingPunct="0">
              <a:defRPr sz="2500">
                <a:solidFill>
                  <a:schemeClr val="tx1"/>
                </a:solidFill>
                <a:latin typeface="Arial" pitchFamily="34" charset="0"/>
                <a:ea typeface="ＭＳ Ｐゴシック" pitchFamily="34" charset="-128"/>
              </a:defRPr>
            </a:lvl4pPr>
            <a:lvl5pPr marL="2174834" indent="-241649" eaLnBrk="0" hangingPunct="0">
              <a:defRPr sz="2500">
                <a:solidFill>
                  <a:schemeClr val="tx1"/>
                </a:solidFill>
                <a:latin typeface="Arial" pitchFamily="34" charset="0"/>
                <a:ea typeface="ＭＳ Ｐゴシック" pitchFamily="34" charset="-128"/>
              </a:defRPr>
            </a:lvl5pPr>
            <a:lvl6pPr marL="2658130" indent="-241649" eaLnBrk="0" fontAlgn="base" hangingPunct="0">
              <a:spcBef>
                <a:spcPct val="0"/>
              </a:spcBef>
              <a:spcAft>
                <a:spcPct val="0"/>
              </a:spcAft>
              <a:defRPr sz="2500">
                <a:solidFill>
                  <a:schemeClr val="tx1"/>
                </a:solidFill>
                <a:latin typeface="Arial" pitchFamily="34" charset="0"/>
                <a:ea typeface="ＭＳ Ｐゴシック" pitchFamily="34" charset="-128"/>
              </a:defRPr>
            </a:lvl6pPr>
            <a:lvl7pPr marL="3141426" indent="-241649" eaLnBrk="0" fontAlgn="base" hangingPunct="0">
              <a:spcBef>
                <a:spcPct val="0"/>
              </a:spcBef>
              <a:spcAft>
                <a:spcPct val="0"/>
              </a:spcAft>
              <a:defRPr sz="2500">
                <a:solidFill>
                  <a:schemeClr val="tx1"/>
                </a:solidFill>
                <a:latin typeface="Arial" pitchFamily="34" charset="0"/>
                <a:ea typeface="ＭＳ Ｐゴシック" pitchFamily="34" charset="-128"/>
              </a:defRPr>
            </a:lvl7pPr>
            <a:lvl8pPr marL="3624723" indent="-241649" eaLnBrk="0" fontAlgn="base" hangingPunct="0">
              <a:spcBef>
                <a:spcPct val="0"/>
              </a:spcBef>
              <a:spcAft>
                <a:spcPct val="0"/>
              </a:spcAft>
              <a:defRPr sz="2500">
                <a:solidFill>
                  <a:schemeClr val="tx1"/>
                </a:solidFill>
                <a:latin typeface="Arial" pitchFamily="34" charset="0"/>
                <a:ea typeface="ＭＳ Ｐゴシック" pitchFamily="34" charset="-128"/>
              </a:defRPr>
            </a:lvl8pPr>
            <a:lvl9pPr marL="4108019" indent="-241649" eaLnBrk="0" fontAlgn="base" hangingPunct="0">
              <a:spcBef>
                <a:spcPct val="0"/>
              </a:spcBef>
              <a:spcAft>
                <a:spcPct val="0"/>
              </a:spcAft>
              <a:defRPr sz="2500">
                <a:solidFill>
                  <a:schemeClr val="tx1"/>
                </a:solidFill>
                <a:latin typeface="Arial" pitchFamily="34" charset="0"/>
                <a:ea typeface="ＭＳ Ｐゴシック" pitchFamily="34" charset="-128"/>
              </a:defRPr>
            </a:lvl9pPr>
          </a:lstStyle>
          <a:p>
            <a:fld id="{4FAFACFD-B51A-49C5-AF32-ECB6326847CF}" type="slidenum">
              <a:rPr lang="en-US" sz="1200">
                <a:solidFill>
                  <a:prstClr val="black"/>
                </a:solidFill>
                <a:latin typeface="Museo Sans For Dell" charset="0"/>
              </a:rPr>
              <a:pPr/>
              <a:t>8</a:t>
            </a:fld>
            <a:endParaRPr lang="en-US" sz="1200" dirty="0">
              <a:solidFill>
                <a:prstClr val="black"/>
              </a:solidFill>
              <a:latin typeface="Museo Sans For Dell" charset="0"/>
            </a:endParaRPr>
          </a:p>
        </p:txBody>
      </p:sp>
      <p:sp>
        <p:nvSpPr>
          <p:cNvPr id="34819"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1300759C-B6C2-42D4-B360-4CA87B042C7E}" type="slidenum">
              <a:rPr lang="en-US" sz="1200">
                <a:solidFill>
                  <a:prstClr val="black"/>
                </a:solidFill>
                <a:latin typeface="Museo Sans For Dell" charset="0"/>
                <a:cs typeface="+mn-cs"/>
              </a:rPr>
              <a:pPr algn="r"/>
              <a:t>8</a:t>
            </a:fld>
            <a:endParaRPr lang="en-US" sz="1200" dirty="0">
              <a:solidFill>
                <a:prstClr val="black"/>
              </a:solidFill>
              <a:latin typeface="Museo Sans For Dell" charset="0"/>
              <a:cs typeface="+mn-cs"/>
            </a:endParaRPr>
          </a:p>
        </p:txBody>
      </p:sp>
      <p:sp>
        <p:nvSpPr>
          <p:cNvPr id="34820"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4821" name="Rectangle 3"/>
          <p:cNvSpPr>
            <a:spLocks noGrp="1" noChangeArrowheads="1"/>
          </p:cNvSpPr>
          <p:nvPr>
            <p:ph type="body" idx="1"/>
          </p:nvPr>
        </p:nvSpPr>
        <p:spPr>
          <a:solidFill>
            <a:srgbClr val="FFFFFF"/>
          </a:solidFill>
        </p:spPr>
        <p:txBody>
          <a:bodyPr/>
          <a:lstStyle/>
          <a:p>
            <a:pPr eaLnBrk="1" hangingPunct="1"/>
            <a:r>
              <a:rPr lang="en-US" dirty="0" smtClean="0">
                <a:latin typeface="Museo Sans For Dell" charset="0"/>
                <a:ea typeface="ＭＳ Ｐゴシック" pitchFamily="34" charset="-128"/>
              </a:rPr>
              <a:t>Management IP enables the administrator to access each HA unit whether it is in an active or idle state. If the VIP is used for access then the administrator will always be sent to the active unit, whether it is the Primary or Backup unit.</a:t>
            </a:r>
          </a:p>
          <a:p>
            <a:pPr eaLnBrk="1" hangingPunct="1"/>
            <a:endParaRPr lang="en-US" dirty="0" smtClean="0">
              <a:latin typeface="Museo Sans For Dell" charset="0"/>
              <a:ea typeface="ＭＳ Ｐゴシック" pitchFamily="34" charset="-128"/>
            </a:endParaRPr>
          </a:p>
          <a:p>
            <a:pPr eaLnBrk="1" hangingPunct="1"/>
            <a:r>
              <a:rPr lang="en-US" dirty="0" smtClean="0">
                <a:latin typeface="Museo Sans For Dell" charset="0"/>
                <a:ea typeface="ＭＳ Ｐゴシック" pitchFamily="34" charset="-128"/>
              </a:rPr>
              <a:t>The management IP address of the Secondary/Idle unit is used to allow license synchronization with the </a:t>
            </a:r>
            <a:r>
              <a:rPr lang="en-US" dirty="0" err="1" smtClean="0">
                <a:latin typeface="Museo Sans For Dell" charset="0"/>
                <a:ea typeface="ＭＳ Ｐゴシック" pitchFamily="34" charset="-128"/>
              </a:rPr>
              <a:t>SonicWALL</a:t>
            </a:r>
            <a:r>
              <a:rPr lang="en-US" dirty="0" smtClean="0">
                <a:latin typeface="Museo Sans For Dell" charset="0"/>
                <a:ea typeface="ＭＳ Ｐゴシック" pitchFamily="34" charset="-128"/>
              </a:rPr>
              <a:t> licensing server, which handles licensing on a per-appliance basis (not per-HA Pair). Even if the Secondary unit was already registered on </a:t>
            </a:r>
            <a:r>
              <a:rPr lang="en-US" dirty="0" err="1" smtClean="0">
                <a:latin typeface="Museo Sans For Dell" charset="0"/>
                <a:ea typeface="ＭＳ Ｐゴシック" pitchFamily="34" charset="-128"/>
              </a:rPr>
              <a:t>MySonicWALL</a:t>
            </a:r>
            <a:r>
              <a:rPr lang="en-US" dirty="0" smtClean="0">
                <a:latin typeface="Museo Sans For Dell" charset="0"/>
                <a:ea typeface="ＭＳ Ｐゴシック" pitchFamily="34" charset="-128"/>
              </a:rPr>
              <a:t> before creating the HA association, you must use the link on the </a:t>
            </a:r>
            <a:r>
              <a:rPr lang="en-US" b="1" dirty="0" smtClean="0">
                <a:latin typeface="Museo Sans For Dell" charset="0"/>
                <a:ea typeface="ＭＳ Ｐゴシック" pitchFamily="34" charset="-128"/>
              </a:rPr>
              <a:t>System</a:t>
            </a:r>
            <a:r>
              <a:rPr lang="en-US" dirty="0" smtClean="0">
                <a:latin typeface="Museo Sans For Dell" charset="0"/>
                <a:ea typeface="ＭＳ Ｐゴシック" pitchFamily="34" charset="-128"/>
              </a:rPr>
              <a:t> &gt; </a:t>
            </a:r>
            <a:r>
              <a:rPr lang="en-US" b="1" dirty="0" smtClean="0">
                <a:latin typeface="Museo Sans For Dell" charset="0"/>
                <a:ea typeface="ＭＳ Ｐゴシック" pitchFamily="34" charset="-128"/>
              </a:rPr>
              <a:t>Licenses</a:t>
            </a:r>
            <a:r>
              <a:rPr lang="en-US" dirty="0" smtClean="0">
                <a:latin typeface="Museo Sans For Dell" charset="0"/>
                <a:ea typeface="ＭＳ Ｐゴシック" pitchFamily="34" charset="-128"/>
              </a:rPr>
              <a:t> page to connect to the </a:t>
            </a:r>
            <a:r>
              <a:rPr lang="en-US" dirty="0" err="1" smtClean="0">
                <a:latin typeface="Museo Sans For Dell" charset="0"/>
                <a:ea typeface="ＭＳ Ｐゴシック" pitchFamily="34" charset="-128"/>
              </a:rPr>
              <a:t>SonicWALL</a:t>
            </a:r>
            <a:r>
              <a:rPr lang="en-US" dirty="0" smtClean="0">
                <a:latin typeface="Museo Sans For Dell" charset="0"/>
                <a:ea typeface="ＭＳ Ｐゴシック" pitchFamily="34" charset="-128"/>
              </a:rPr>
              <a:t> server while accessing the Secondary appliance through its management IP address.</a:t>
            </a:r>
          </a:p>
        </p:txBody>
      </p:sp>
    </p:spTree>
    <p:extLst>
      <p:ext uri="{BB962C8B-B14F-4D97-AF65-F5344CB8AC3E}">
        <p14:creationId xmlns:p14="http://schemas.microsoft.com/office/powerpoint/2010/main" val="488592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F39D768D-D019-46B5-8957-2E80E394A76A}" type="slidenum">
              <a:rPr lang="en-US" sz="1200">
                <a:solidFill>
                  <a:prstClr val="black"/>
                </a:solidFill>
                <a:latin typeface="Museo Sans For Dell" charset="0"/>
                <a:cs typeface="+mn-cs"/>
              </a:rPr>
              <a:pPr algn="r"/>
              <a:t>15</a:t>
            </a:fld>
            <a:endParaRPr lang="en-US" sz="1200" dirty="0">
              <a:solidFill>
                <a:prstClr val="black"/>
              </a:solidFill>
              <a:latin typeface="Museo Sans For Dell" charset="0"/>
              <a:cs typeface="+mn-cs"/>
            </a:endParaRPr>
          </a:p>
        </p:txBody>
      </p:sp>
      <p:sp>
        <p:nvSpPr>
          <p:cNvPr id="37891"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614449E0-4E1C-4930-970B-1571BCC342F0}" type="slidenum">
              <a:rPr lang="en-US" sz="1200">
                <a:solidFill>
                  <a:prstClr val="black"/>
                </a:solidFill>
                <a:latin typeface="Museo Sans For Dell" charset="0"/>
                <a:cs typeface="+mn-cs"/>
              </a:rPr>
              <a:pPr algn="r"/>
              <a:t>15</a:t>
            </a:fld>
            <a:endParaRPr lang="en-US" sz="1200" dirty="0">
              <a:solidFill>
                <a:prstClr val="black"/>
              </a:solidFill>
              <a:latin typeface="Museo Sans For Dell" charset="0"/>
              <a:cs typeface="+mn-cs"/>
            </a:endParaRPr>
          </a:p>
        </p:txBody>
      </p:sp>
      <p:sp>
        <p:nvSpPr>
          <p:cNvPr id="37892"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7893" name="Rectangle 3"/>
          <p:cNvSpPr>
            <a:spLocks noGrp="1" noChangeArrowheads="1"/>
          </p:cNvSpPr>
          <p:nvPr>
            <p:ph type="body" idx="1"/>
          </p:nvPr>
        </p:nvSpPr>
        <p:spPr>
          <a:solidFill>
            <a:srgbClr val="FFFFFF"/>
          </a:solidFill>
        </p:spPr>
        <p:txBody>
          <a:bodyPr/>
          <a:lstStyle/>
          <a:p>
            <a:pPr eaLnBrk="1" hangingPunct="1"/>
            <a:endParaRPr lang="en-US" dirty="0" smtClean="0">
              <a:latin typeface="Museo Sans For Dell" charset="0"/>
              <a:ea typeface="ＭＳ Ｐゴシック" pitchFamily="34" charset="-128"/>
            </a:endParaRPr>
          </a:p>
        </p:txBody>
      </p:sp>
    </p:spTree>
    <p:extLst>
      <p:ext uri="{BB962C8B-B14F-4D97-AF65-F5344CB8AC3E}">
        <p14:creationId xmlns:p14="http://schemas.microsoft.com/office/powerpoint/2010/main" val="218827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1049146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A04BB6B-BEDE-48E4-970F-8DFC0D4B5AE7}"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1860407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E52F8B2A-7085-4020-8A2B-415030413872}" type="slidenum">
              <a:rPr lang="en-US" sz="1200">
                <a:solidFill>
                  <a:prstClr val="black"/>
                </a:solidFill>
                <a:latin typeface="Museo Sans For Dell" charset="0"/>
                <a:cs typeface="+mn-cs"/>
              </a:rPr>
              <a:pPr algn="r"/>
              <a:t>22</a:t>
            </a:fld>
            <a:endParaRPr lang="en-US" sz="1200" dirty="0">
              <a:solidFill>
                <a:prstClr val="black"/>
              </a:solidFill>
              <a:latin typeface="Museo Sans For Dell" charset="0"/>
              <a:cs typeface="+mn-cs"/>
            </a:endParaRPr>
          </a:p>
        </p:txBody>
      </p:sp>
      <p:sp>
        <p:nvSpPr>
          <p:cNvPr id="35843" name="Rectangle 7"/>
          <p:cNvSpPr txBox="1">
            <a:spLocks noGrp="1" noChangeArrowheads="1"/>
          </p:cNvSpPr>
          <p:nvPr/>
        </p:nvSpPr>
        <p:spPr bwMode="auto">
          <a:xfrm>
            <a:off x="4145280" y="9121141"/>
            <a:ext cx="3169920" cy="48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59" tIns="48330" rIns="96659" bIns="48330"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D85D5C01-CDEC-4063-8C61-9186B245B9F7}" type="slidenum">
              <a:rPr lang="en-US" sz="1200">
                <a:solidFill>
                  <a:prstClr val="black"/>
                </a:solidFill>
                <a:latin typeface="Museo Sans For Dell" charset="0"/>
                <a:cs typeface="+mn-cs"/>
              </a:rPr>
              <a:pPr algn="r"/>
              <a:t>22</a:t>
            </a:fld>
            <a:endParaRPr lang="en-US" sz="1200" dirty="0">
              <a:solidFill>
                <a:prstClr val="black"/>
              </a:solidFill>
              <a:latin typeface="Museo Sans For Dell" charset="0"/>
              <a:cs typeface="+mn-cs"/>
            </a:endParaRPr>
          </a:p>
        </p:txBody>
      </p:sp>
      <p:sp>
        <p:nvSpPr>
          <p:cNvPr id="35844" name="Rectangle 2"/>
          <p:cNvSpPr>
            <a:spLocks noGrp="1" noRot="1" noChangeAspect="1" noChangeArrowheads="1" noTextEdit="1"/>
          </p:cNvSpPr>
          <p:nvPr>
            <p:ph type="sldImg"/>
          </p:nvPr>
        </p:nvSpPr>
        <p:spPr>
          <a:xfrm>
            <a:off x="527050" y="320675"/>
            <a:ext cx="6199188" cy="4649788"/>
          </a:xfrm>
          <a:solidFill>
            <a:srgbClr val="FFFFFF"/>
          </a:solidFill>
          <a:ln/>
        </p:spPr>
      </p:sp>
      <p:sp>
        <p:nvSpPr>
          <p:cNvPr id="35845" name="Rectangle 3"/>
          <p:cNvSpPr>
            <a:spLocks noGrp="1" noChangeArrowheads="1"/>
          </p:cNvSpPr>
          <p:nvPr>
            <p:ph type="body" idx="1"/>
          </p:nvPr>
        </p:nvSpPr>
        <p:spPr>
          <a:solidFill>
            <a:srgbClr val="FFFFFF"/>
          </a:solidFill>
        </p:spPr>
        <p:txBody>
          <a:bodyPr/>
          <a:lstStyle/>
          <a:p>
            <a:pPr eaLnBrk="1" hangingPunct="1"/>
            <a:r>
              <a:rPr lang="en-US" dirty="0" smtClean="0">
                <a:latin typeface="Museo Sans For Dell" charset="0"/>
                <a:ea typeface="ＭＳ Ｐゴシック" pitchFamily="34" charset="-128"/>
              </a:rPr>
              <a:t>Stateful failover add supports for the Idle firewall to be a ‘hot’ standby. Specific protocol/application state information is synced so that upon failover existing connections can continue to be used. The failover is transparent!</a:t>
            </a:r>
          </a:p>
        </p:txBody>
      </p:sp>
    </p:spTree>
    <p:extLst>
      <p:ext uri="{BB962C8B-B14F-4D97-AF65-F5344CB8AC3E}">
        <p14:creationId xmlns:p14="http://schemas.microsoft.com/office/powerpoint/2010/main" val="3389688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Master" Target="../slideMasters/slideMaster10.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emf"/></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6.xml"/></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1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7.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7.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7.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7.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7.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7.xml"/></Relationships>
</file>

<file path=ppt/slideLayouts/_rels/slideLayout323.xml.rels><?xml version="1.0" encoding="UTF-8" standalone="yes"?>
<Relationships xmlns="http://schemas.openxmlformats.org/package/2006/relationships"><Relationship Id="rId2" Type="http://schemas.openxmlformats.org/officeDocument/2006/relationships/slideMaster" Target="../slideMasters/slideMaster17.xml"/><Relationship Id="rId1" Type="http://schemas.openxmlformats.org/officeDocument/2006/relationships/tags" Target="../tags/tag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7.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18.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8.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8.xml"/></Relationships>
</file>

<file path=ppt/slideLayouts/_rels/slideLayout3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8.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8.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8.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8.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8.xml"/></Relationships>
</file>

<file path=ppt/slideLayouts/_rels/slideLayout349.xml.rels><?xml version="1.0" encoding="UTF-8" standalone="yes"?>
<Relationships xmlns="http://schemas.openxmlformats.org/package/2006/relationships"><Relationship Id="rId2" Type="http://schemas.openxmlformats.org/officeDocument/2006/relationships/slideMaster" Target="../slideMasters/slideMaster18.xml"/><Relationship Id="rId1" Type="http://schemas.openxmlformats.org/officeDocument/2006/relationships/tags" Target="../tags/tag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8.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3008205624"/>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16207953"/>
      </p:ext>
    </p:extLst>
  </p:cSld>
  <p:clrMapOvr>
    <a:masterClrMapping/>
  </p:clrMapOvr>
  <p:transition spd="med">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87752F9-2E01-4386-A15F-5B99FE4D3D73}"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F61D651-66F5-41FA-AAE2-E3FB14D38A09}"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557954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774C938-F470-4C24-9AA2-35A32A22A8E4}"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2E6A89B1-D463-4484-8299-0E8FF26914E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872531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57CAEAB-FB66-4F06-9B48-607510FB384B}"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7CAB1B5A-DCA2-4AA1-AA17-67A7BC23B6F3}"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481809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09A1034-C3E4-43E5-A574-F21DC37C46EA}"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B36DD16-AA60-4D97-837F-7D140166C82C}"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850298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2116503775"/>
      </p:ext>
    </p:extLst>
  </p:cSld>
  <p:clrMapOvr>
    <a:masterClrMapping/>
  </p:clrMapOvr>
  <p:transition spd="med">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396967478"/>
      </p:ext>
    </p:extLst>
  </p:cSld>
  <p:clrMapOvr>
    <a:masterClrMapping/>
  </p:clrMapOvr>
  <p:transition spd="med">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038820862"/>
      </p:ext>
    </p:extLst>
  </p:cSld>
  <p:clrMapOvr>
    <a:masterClrMapping/>
  </p:clrMapOvr>
  <p:transition spd="med">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877084485"/>
      </p:ext>
    </p:extLst>
  </p:cSld>
  <p:clrMapOvr>
    <a:masterClrMapping/>
  </p:clrMapOvr>
  <p:transition spd="med">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4137666444"/>
      </p:ext>
    </p:extLst>
  </p:cSld>
  <p:clrMapOvr>
    <a:masterClrMapping/>
  </p:clrMapOvr>
  <p:transition spd="med">
    <p:wipe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071357036"/>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0203241"/>
      </p:ext>
    </p:extLst>
  </p:cSld>
  <p:clrMapOvr>
    <a:masterClrMapping/>
  </p:clrMapOvr>
  <p:transition spd="med">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506211407"/>
      </p:ext>
    </p:extLst>
  </p:cSld>
  <p:clrMapOvr>
    <a:masterClrMapping/>
  </p:clrMapOvr>
  <p:transition spd="med">
    <p:wipe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540834270"/>
      </p:ext>
    </p:extLst>
  </p:cSld>
  <p:clrMapOvr>
    <a:masterClrMapping/>
  </p:clrMapOvr>
  <p:transition spd="med">
    <p:wipe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185086"/>
      </p:ext>
    </p:extLst>
  </p:cSld>
  <p:clrMapOvr>
    <a:masterClrMapping/>
  </p:clrMapOvr>
  <p:transition spd="med">
    <p:wipe dir="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41293155"/>
      </p:ext>
    </p:extLst>
  </p:cSld>
  <p:clrMapOvr>
    <a:masterClrMapping/>
  </p:clrMapOvr>
  <p:transition spd="med">
    <p:wipe dir="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36172895"/>
      </p:ext>
    </p:extLst>
  </p:cSld>
  <p:clrMapOvr>
    <a:masterClrMapping/>
  </p:clrMapOvr>
  <p:transition spd="med">
    <p:wipe dir="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4591060"/>
      </p:ext>
    </p:extLst>
  </p:cSld>
  <p:clrMapOvr>
    <a:masterClrMapping/>
  </p:clrMapOvr>
  <p:transition spd="med">
    <p:wipe dir="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96545087"/>
      </p:ext>
    </p:extLst>
  </p:cSld>
  <p:clrMapOvr>
    <a:masterClrMapping/>
  </p:clrMapOvr>
  <p:transition spd="med">
    <p:wipe dir="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24289228"/>
      </p:ext>
    </p:extLst>
  </p:cSld>
  <p:clrMapOvr>
    <a:masterClrMapping/>
  </p:clrMapOvr>
  <p:transition spd="med">
    <p:wipe dir="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53D3C3A-131F-4A30-ADBC-25AF6F40064F}"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93A1FAB8-4AFE-491F-8B93-829B9FD27FF2}"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492942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D851E80-3F59-4F4A-B7E6-468FD0210040}"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DE18BB8-470F-42FA-8EB6-561687F88B0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997261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99849238"/>
      </p:ext>
    </p:extLst>
  </p:cSld>
  <p:clrMapOvr>
    <a:masterClrMapping/>
  </p:clrMapOvr>
  <p:transition spd="med">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4559B0F2-F4BA-4B6E-A736-DDCF0081E4DF}"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20111B8-793F-45B4-A360-D07E2C333AF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3668325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E7FB5BD-174A-44C1-B8E7-05A4248C799E}" type="datetime1">
              <a:rPr lang="en-US">
                <a:solidFill>
                  <a:srgbClr val="444444"/>
                </a:solidFill>
              </a:rPr>
              <a:pPr>
                <a:defRPr/>
              </a:pPr>
              <a:t>9/10/2015</a:t>
            </a:fld>
            <a:endParaRPr lang="en-US" dirty="0">
              <a:solidFill>
                <a:srgbClr val="0085C3"/>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98E35C8-D243-4231-9233-446009FDAEB8}"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232788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87752F9-2E01-4386-A15F-5B99FE4D3D73}"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F61D651-66F5-41FA-AAE2-E3FB14D38A09}"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4288231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774C938-F470-4C24-9AA2-35A32A22A8E4}"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2E6A89B1-D463-4484-8299-0E8FF26914E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582908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57CAEAB-FB66-4F06-9B48-607510FB384B}"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7CAB1B5A-DCA2-4AA1-AA17-67A7BC23B6F3}"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036106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09A1034-C3E4-43E5-A574-F21DC37C46EA}"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B36DD16-AA60-4D97-837F-7D140166C82C}"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825348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183359783"/>
      </p:ext>
    </p:extLst>
  </p:cSld>
  <p:clrMapOvr>
    <a:masterClrMapping/>
  </p:clrMapOvr>
  <p:transition spd="med">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07928143"/>
      </p:ext>
    </p:extLst>
  </p:cSld>
  <p:clrMapOvr>
    <a:masterClrMapping/>
  </p:clrMapOvr>
  <p:transition spd="med">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712331583"/>
      </p:ext>
    </p:extLst>
  </p:cSld>
  <p:clrMapOvr>
    <a:masterClrMapping/>
  </p:clrMapOvr>
  <p:transition spd="med">
    <p:wipe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863058113"/>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65179791"/>
      </p:ext>
    </p:extLst>
  </p:cSld>
  <p:clrMapOvr>
    <a:masterClrMapping/>
  </p:clrMapOvr>
  <p:transition spd="med">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411178536"/>
      </p:ext>
    </p:extLst>
  </p:cSld>
  <p:clrMapOvr>
    <a:masterClrMapping/>
  </p:clrMapOvr>
  <p:transition spd="med">
    <p:wipe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927779865"/>
      </p:ext>
    </p:extLst>
  </p:cSld>
  <p:clrMapOvr>
    <a:masterClrMapping/>
  </p:clrMapOvr>
  <p:transition spd="med">
    <p:wipe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011818764"/>
      </p:ext>
    </p:extLst>
  </p:cSld>
  <p:clrMapOvr>
    <a:masterClrMapping/>
  </p:clrMapOvr>
  <p:transition spd="med">
    <p:wipe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387761729"/>
      </p:ext>
    </p:extLst>
  </p:cSld>
  <p:clrMapOvr>
    <a:masterClrMapping/>
  </p:clrMapOvr>
  <p:transition spd="med">
    <p:wipe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712598"/>
      </p:ext>
    </p:extLst>
  </p:cSld>
  <p:clrMapOvr>
    <a:masterClrMapping/>
  </p:clrMapOvr>
  <p:transition spd="med">
    <p:wipe dir="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31213761"/>
      </p:ext>
    </p:extLst>
  </p:cSld>
  <p:clrMapOvr>
    <a:masterClrMapping/>
  </p:clrMapOvr>
  <p:transition spd="med">
    <p:wipe dir="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55627806"/>
      </p:ext>
    </p:extLst>
  </p:cSld>
  <p:clrMapOvr>
    <a:masterClrMapping/>
  </p:clrMapOvr>
  <p:transition spd="med">
    <p:wipe dir="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73269238"/>
      </p:ext>
    </p:extLst>
  </p:cSld>
  <p:clrMapOvr>
    <a:masterClrMapping/>
  </p:clrMapOvr>
  <p:transition spd="med">
    <p:wipe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12797203"/>
      </p:ext>
    </p:extLst>
  </p:cSld>
  <p:clrMapOvr>
    <a:masterClrMapping/>
  </p:clrMapOvr>
  <p:transition spd="med">
    <p:wipe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93060644"/>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72496005"/>
      </p:ext>
    </p:extLst>
  </p:cSld>
  <p:clrMapOvr>
    <a:masterClrMapping/>
  </p:clrMapOvr>
  <p:transition spd="med">
    <p:wipe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53D3C3A-131F-4A30-ADBC-25AF6F40064F}"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93A1FAB8-4AFE-491F-8B93-829B9FD27FF2}"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70665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D851E80-3F59-4F4A-B7E6-468FD0210040}"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DE18BB8-470F-42FA-8EB6-561687F88B0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817024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4559B0F2-F4BA-4B6E-A736-DDCF0081E4DF}"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20111B8-793F-45B4-A360-D07E2C333AF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927713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E7FB5BD-174A-44C1-B8E7-05A4248C799E}" type="datetime1">
              <a:rPr lang="en-US">
                <a:solidFill>
                  <a:srgbClr val="444444"/>
                </a:solidFill>
              </a:rPr>
              <a:pPr>
                <a:defRPr/>
              </a:pPr>
              <a:t>9/10/2015</a:t>
            </a:fld>
            <a:endParaRPr lang="en-US" dirty="0">
              <a:solidFill>
                <a:srgbClr val="0085C3"/>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98E35C8-D243-4231-9233-446009FDAEB8}"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641811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87752F9-2E01-4386-A15F-5B99FE4D3D73}"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F61D651-66F5-41FA-AAE2-E3FB14D38A09}"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526767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774C938-F470-4C24-9AA2-35A32A22A8E4}"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2E6A89B1-D463-4484-8299-0E8FF26914E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088829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57CAEAB-FB66-4F06-9B48-607510FB384B}"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7CAB1B5A-DCA2-4AA1-AA17-67A7BC23B6F3}"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7215818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09A1034-C3E4-43E5-A574-F21DC37C46EA}"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B36DD16-AA60-4D97-837F-7D140166C82C}"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173278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Two_Column">
    <p:spTree>
      <p:nvGrpSpPr>
        <p:cNvPr id="1" name=""/>
        <p:cNvGrpSpPr/>
        <p:nvPr/>
      </p:nvGrpSpPr>
      <p:grpSpPr>
        <a:xfrm>
          <a:off x="0" y="0"/>
          <a:ext cx="0" cy="0"/>
          <a:chOff x="0" y="0"/>
          <a:chExt cx="0" cy="0"/>
        </a:xfrm>
      </p:grpSpPr>
      <p:sp>
        <p:nvSpPr>
          <p:cNvPr id="12" name="Content Placeholder 2"/>
          <p:cNvSpPr>
            <a:spLocks noGrp="1"/>
          </p:cNvSpPr>
          <p:nvPr>
            <p:ph sz="half" idx="10"/>
          </p:nvPr>
        </p:nvSpPr>
        <p:spPr>
          <a:xfrm>
            <a:off x="4690757" y="1377540"/>
            <a:ext cx="3889721" cy="4488872"/>
          </a:xfrm>
        </p:spPr>
        <p:txBody>
          <a:bodyPr wrap="square" lIns="0" tIns="0" rIns="0" bIns="0">
            <a:normAutofit/>
          </a:bodyPr>
          <a:lstStyle>
            <a:lvl1pPr>
              <a:spcBef>
                <a:spcPts val="100"/>
              </a:spcBef>
              <a:defRPr sz="1800" b="0">
                <a:solidFill>
                  <a:schemeClr val="tx1"/>
                </a:solidFill>
                <a:latin typeface="Museo Sans For Dell" pitchFamily="2" charset="0"/>
              </a:defRPr>
            </a:lvl1pPr>
            <a:lvl2pPr marL="574675" indent="-231775">
              <a:spcBef>
                <a:spcPts val="100"/>
              </a:spcBef>
              <a:defRPr sz="1600" b="0">
                <a:solidFill>
                  <a:schemeClr val="tx1"/>
                </a:solidFill>
                <a:latin typeface="Museo Sans For Dell" pitchFamily="2" charset="0"/>
              </a:defRPr>
            </a:lvl2pPr>
            <a:lvl3pPr>
              <a:spcBef>
                <a:spcPts val="100"/>
              </a:spcBef>
              <a:defRPr sz="14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Content Placeholder 2"/>
          <p:cNvSpPr>
            <a:spLocks noGrp="1"/>
          </p:cNvSpPr>
          <p:nvPr>
            <p:ph sz="half" idx="11"/>
          </p:nvPr>
        </p:nvSpPr>
        <p:spPr>
          <a:xfrm>
            <a:off x="469076" y="1377540"/>
            <a:ext cx="4007922" cy="4496789"/>
          </a:xfrm>
        </p:spPr>
        <p:txBody>
          <a:bodyPr wrap="square" lIns="0" tIns="0" rIns="0" bIns="0">
            <a:normAutofit/>
          </a:bodyPr>
          <a:lstStyle>
            <a:lvl1pPr>
              <a:spcBef>
                <a:spcPts val="100"/>
              </a:spcBef>
              <a:defRPr sz="1800" b="0">
                <a:solidFill>
                  <a:schemeClr val="tx1"/>
                </a:solidFill>
                <a:latin typeface="Museo Sans For Dell" pitchFamily="2" charset="0"/>
              </a:defRPr>
            </a:lvl1pPr>
            <a:lvl2pPr marL="574675" indent="-231775">
              <a:spcBef>
                <a:spcPts val="100"/>
              </a:spcBef>
              <a:defRPr sz="1600" b="0">
                <a:solidFill>
                  <a:schemeClr val="tx1"/>
                </a:solidFill>
                <a:latin typeface="Museo Sans For Dell" pitchFamily="2" charset="0"/>
              </a:defRPr>
            </a:lvl2pPr>
            <a:lvl3pPr>
              <a:spcBef>
                <a:spcPts val="100"/>
              </a:spcBef>
              <a:defRPr sz="14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5" name="Title 1"/>
          <p:cNvSpPr>
            <a:spLocks noGrp="1"/>
          </p:cNvSpPr>
          <p:nvPr>
            <p:ph type="title" hasCustomPrompt="1"/>
          </p:nvPr>
        </p:nvSpPr>
        <p:spPr>
          <a:xfrm>
            <a:off x="469076" y="380014"/>
            <a:ext cx="8110728" cy="664797"/>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11" name="Slide Number Placeholder 5"/>
          <p:cNvSpPr>
            <a:spLocks noGrp="1"/>
          </p:cNvSpPr>
          <p:nvPr>
            <p:ph type="sldNum" sz="quarter" idx="4"/>
          </p:nvPr>
        </p:nvSpPr>
        <p:spPr>
          <a:xfrm>
            <a:off x="1162317" y="6247799"/>
            <a:ext cx="260349" cy="152399"/>
          </a:xfrm>
          <a:prstGeom prst="rect">
            <a:avLst/>
          </a:prstGeom>
        </p:spPr>
        <p:txBody>
          <a:bodyPr vert="horz" lIns="0" tIns="0" rIns="91440" bIns="0" rtlCol="0" anchor="ctr"/>
          <a:lstStyle>
            <a:lvl1pPr algn="l">
              <a:defRPr sz="900">
                <a:solidFill>
                  <a:schemeClr val="tx1">
                    <a:lumMod val="40000"/>
                    <a:lumOff val="60000"/>
                  </a:schemeClr>
                </a:solidFill>
                <a:latin typeface="Museo Sans For Dell" pitchFamily="2" charset="0"/>
              </a:defRPr>
            </a:lvl1pPr>
          </a:lstStyle>
          <a:p>
            <a:fld id="{DBD5246C-868F-410A-AE52-FE248EDADC46}" type="slidenum">
              <a:rPr lang="en-US" smtClean="0">
                <a:solidFill>
                  <a:srgbClr val="444444">
                    <a:lumMod val="40000"/>
                    <a:lumOff val="60000"/>
                  </a:srgbClr>
                </a:solidFill>
              </a:rPr>
              <a:pPr/>
              <a:t>‹#›</a:t>
            </a:fld>
            <a:endParaRPr lang="en-US" dirty="0">
              <a:solidFill>
                <a:srgbClr val="444444">
                  <a:lumMod val="40000"/>
                  <a:lumOff val="60000"/>
                </a:srgbClr>
              </a:solidFill>
            </a:endParaRPr>
          </a:p>
        </p:txBody>
      </p:sp>
    </p:spTree>
    <p:extLst>
      <p:ext uri="{BB962C8B-B14F-4D97-AF65-F5344CB8AC3E}">
        <p14:creationId xmlns:p14="http://schemas.microsoft.com/office/powerpoint/2010/main" val="3192369458"/>
      </p:ext>
    </p:extLst>
  </p:cSld>
  <p:clrMapOvr>
    <a:masterClrMapping/>
  </p:clrMapOvr>
  <p:transition spd="med">
    <p:wipe dir="r"/>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438150" y="3242982"/>
            <a:ext cx="5962650" cy="443198"/>
          </a:xfrm>
        </p:spPr>
        <p:txBody>
          <a:bodyPr anchor="b" anchorCtr="0"/>
          <a:lstStyle>
            <a:lvl1pPr algn="l">
              <a:lnSpc>
                <a:spcPct val="90000"/>
              </a:lnSpc>
              <a:defRPr sz="3200" b="0" i="0" smtClean="0">
                <a:solidFill>
                  <a:schemeClr val="accent1"/>
                </a:solidFill>
                <a:latin typeface="+mj-lt"/>
                <a:ea typeface="Museo For Dell" pitchFamily="2" charset="0"/>
              </a:defRPr>
            </a:lvl1pPr>
          </a:lstStyle>
          <a:p>
            <a:r>
              <a:rPr lang="en-US" dirty="0" smtClean="0"/>
              <a:t>Click to edit title</a:t>
            </a:r>
          </a:p>
        </p:txBody>
      </p:sp>
      <p:sp>
        <p:nvSpPr>
          <p:cNvPr id="361477" name="Text Placeholder 12"/>
          <p:cNvSpPr>
            <a:spLocks noGrp="1"/>
          </p:cNvSpPr>
          <p:nvPr>
            <p:ph type="subTitle" idx="1" hasCustomPrompt="1"/>
          </p:nvPr>
        </p:nvSpPr>
        <p:spPr>
          <a:xfrm>
            <a:off x="438711" y="4165397"/>
            <a:ext cx="5953125" cy="276999"/>
          </a:xfrm>
        </p:spPr>
        <p:txBody>
          <a:bodyPr lIns="0" tIns="0" rIns="0" bIns="0" anchor="t" anchorCtr="0">
            <a:spAutoFit/>
          </a:bodyPr>
          <a:lstStyle>
            <a:lvl1pPr marL="0" indent="0" algn="l">
              <a:buFont typeface="Wingdings" pitchFamily="2" charset="2"/>
              <a:buNone/>
              <a:defRPr sz="2000" b="0" i="0" smtClean="0">
                <a:solidFill>
                  <a:schemeClr val="bg2"/>
                </a:solidFill>
                <a:latin typeface="+mj-lt"/>
                <a:ea typeface="Museo Sans For Dell" pitchFamily="2" charset="0"/>
              </a:defRPr>
            </a:lvl1pPr>
          </a:lstStyle>
          <a:p>
            <a:r>
              <a:rPr lang="en-US" dirty="0" smtClean="0"/>
              <a:t>Click to edit subtitle</a:t>
            </a:r>
          </a:p>
        </p:txBody>
      </p:sp>
      <p:cxnSp>
        <p:nvCxnSpPr>
          <p:cNvPr id="8" name="Straight Connector 7"/>
          <p:cNvCxnSpPr/>
          <p:nvPr/>
        </p:nvCxnSpPr>
        <p:spPr>
          <a:xfrm>
            <a:off x="447675"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sp>
        <p:nvSpPr>
          <p:cNvPr id="14" name="Rectangle 13"/>
          <p:cNvSpPr/>
          <p:nvPr/>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sp>
        <p:nvSpPr>
          <p:cNvPr id="19" name="Rectangle 18"/>
          <p:cNvSpPr/>
          <p:nvPr/>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7265547" y="2596979"/>
            <a:ext cx="1399035" cy="1865380"/>
          </a:xfrm>
          <a:prstGeom prst="rect">
            <a:avLst/>
          </a:prstGeom>
        </p:spPr>
      </p:pic>
    </p:spTree>
    <p:extLst>
      <p:ext uri="{BB962C8B-B14F-4D97-AF65-F5344CB8AC3E}">
        <p14:creationId xmlns:p14="http://schemas.microsoft.com/office/powerpoint/2010/main" val="3008782783"/>
      </p:ext>
    </p:extLst>
  </p:cSld>
  <p:clrMapOvr>
    <a:masterClrMapping/>
  </p:clrMapOvr>
  <p:transition spd="med">
    <p:wipe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53D3C3A-131F-4A30-ADBC-25AF6F40064F}" type="datetime1">
              <a:rPr lang="en-US"/>
              <a:pPr>
                <a:defRPr/>
              </a:pPr>
              <a:t>9/10/2015</a:t>
            </a:fld>
            <a:endParaRPr lang="en-US" dirty="0"/>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93A1FAB8-4AFE-491F-8B93-829B9FD27FF2}" type="slidenum">
              <a:rPr lang="en-US"/>
              <a:pPr>
                <a:defRPr/>
              </a:pPr>
              <a:t>‹#›</a:t>
            </a:fld>
            <a:endParaRPr lang="en-US" dirty="0"/>
          </a:p>
        </p:txBody>
      </p:sp>
    </p:spTree>
    <p:extLst>
      <p:ext uri="{BB962C8B-B14F-4D97-AF65-F5344CB8AC3E}">
        <p14:creationId xmlns:p14="http://schemas.microsoft.com/office/powerpoint/2010/main" val="142808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438150" y="3242982"/>
            <a:ext cx="5962650" cy="443198"/>
          </a:xfrm>
        </p:spPr>
        <p:txBody>
          <a:bodyPr anchor="b" anchorCtr="0"/>
          <a:lstStyle>
            <a:lvl1pPr algn="l">
              <a:lnSpc>
                <a:spcPct val="90000"/>
              </a:lnSpc>
              <a:defRPr sz="3200" b="0" i="0" smtClean="0">
                <a:solidFill>
                  <a:schemeClr val="accent1"/>
                </a:solidFill>
                <a:latin typeface="+mj-lt"/>
                <a:ea typeface="Museo For Dell" pitchFamily="2" charset="0"/>
              </a:defRPr>
            </a:lvl1pPr>
          </a:lstStyle>
          <a:p>
            <a:r>
              <a:rPr lang="en-US" dirty="0" smtClean="0"/>
              <a:t>Click to edit title</a:t>
            </a:r>
          </a:p>
        </p:txBody>
      </p:sp>
      <p:sp>
        <p:nvSpPr>
          <p:cNvPr id="361477" name="Text Placeholder 12"/>
          <p:cNvSpPr>
            <a:spLocks noGrp="1"/>
          </p:cNvSpPr>
          <p:nvPr>
            <p:ph type="subTitle" idx="1" hasCustomPrompt="1"/>
          </p:nvPr>
        </p:nvSpPr>
        <p:spPr>
          <a:xfrm>
            <a:off x="438711" y="4165397"/>
            <a:ext cx="5953125" cy="276999"/>
          </a:xfrm>
        </p:spPr>
        <p:txBody>
          <a:bodyPr lIns="0" tIns="0" rIns="0" bIns="0" anchor="t" anchorCtr="0">
            <a:spAutoFit/>
          </a:bodyPr>
          <a:lstStyle>
            <a:lvl1pPr marL="0" indent="0" algn="l">
              <a:buFont typeface="Wingdings" pitchFamily="2" charset="2"/>
              <a:buNone/>
              <a:defRPr sz="2000" b="0" i="0" smtClean="0">
                <a:solidFill>
                  <a:schemeClr val="bg2"/>
                </a:solidFill>
                <a:latin typeface="+mj-lt"/>
                <a:ea typeface="Museo Sans For Dell" pitchFamily="2" charset="0"/>
              </a:defRPr>
            </a:lvl1pPr>
          </a:lstStyle>
          <a:p>
            <a:r>
              <a:rPr lang="en-US" dirty="0" smtClean="0"/>
              <a:t>Click to edit subtitle</a:t>
            </a:r>
          </a:p>
        </p:txBody>
      </p:sp>
      <p:cxnSp>
        <p:nvCxnSpPr>
          <p:cNvPr id="8" name="Straight Connector 7"/>
          <p:cNvCxnSpPr/>
          <p:nvPr/>
        </p:nvCxnSpPr>
        <p:spPr>
          <a:xfrm>
            <a:off x="447675"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447675"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sp>
        <p:nvSpPr>
          <p:cNvPr id="14" name="Rectangle 13"/>
          <p:cNvSpPr/>
          <p:nvPr/>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sp>
        <p:nvSpPr>
          <p:cNvPr id="19" name="Rectangle 18"/>
          <p:cNvSpPr/>
          <p:nvPr/>
        </p:nvSpPr>
        <p:spPr bwMode="hidden">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4444"/>
              </a:solidFill>
              <a:latin typeface="Trebuchet MS" pitchFamily="34" charset="0"/>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black">
          <a:xfrm>
            <a:off x="7265547" y="2596979"/>
            <a:ext cx="1399035" cy="1865380"/>
          </a:xfrm>
          <a:prstGeom prst="rect">
            <a:avLst/>
          </a:prstGeom>
        </p:spPr>
      </p:pic>
    </p:spTree>
    <p:extLst>
      <p:ext uri="{BB962C8B-B14F-4D97-AF65-F5344CB8AC3E}">
        <p14:creationId xmlns:p14="http://schemas.microsoft.com/office/powerpoint/2010/main" val="1993554668"/>
      </p:ext>
    </p:extLst>
  </p:cSld>
  <p:clrMapOvr>
    <a:masterClrMapping/>
  </p:clrMapOvr>
  <p:transition spd="med">
    <p:wipe dir="r"/>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3"/>
            <a:ext cx="8279946" cy="443198"/>
          </a:xfrm>
        </p:spPr>
        <p:txBody>
          <a:bodyPr wrap="square" anchor="t"/>
          <a:lstStyle>
            <a:lvl1pPr>
              <a:lnSpc>
                <a:spcPct val="90000"/>
              </a:lnSpc>
              <a:defRPr sz="3200" b="0">
                <a:solidFill>
                  <a:schemeClr val="accent1"/>
                </a:solidFill>
                <a:latin typeface="+mj-lt"/>
              </a:defRPr>
            </a:lvl1pPr>
          </a:lstStyle>
          <a:p>
            <a:r>
              <a:rPr lang="en-US" dirty="0" smtClean="0"/>
              <a:t>Click to edit master title </a:t>
            </a:r>
            <a:endParaRPr lang="en-US" dirty="0"/>
          </a:p>
        </p:txBody>
      </p:sp>
      <p:sp>
        <p:nvSpPr>
          <p:cNvPr id="3" name="Content Placeholder 2"/>
          <p:cNvSpPr>
            <a:spLocks noGrp="1"/>
          </p:cNvSpPr>
          <p:nvPr>
            <p:ph sz="half" idx="1" hasCustomPrompt="1"/>
          </p:nvPr>
        </p:nvSpPr>
        <p:spPr>
          <a:xfrm>
            <a:off x="457200" y="1292357"/>
            <a:ext cx="8267140" cy="1029513"/>
          </a:xfrm>
        </p:spPr>
        <p:txBody>
          <a:bodyPr lIns="0" tIns="0" rIns="0" bIns="0">
            <a:spAutoFit/>
          </a:bodyPr>
          <a:lstStyle>
            <a:lvl1pPr>
              <a:spcBef>
                <a:spcPts val="1200"/>
              </a:spcBef>
              <a:spcAft>
                <a:spcPts val="0"/>
              </a:spcAft>
              <a:defRPr sz="2000">
                <a:solidFill>
                  <a:schemeClr val="tx1"/>
                </a:solidFill>
                <a:latin typeface="+mn-lt"/>
              </a:defRPr>
            </a:lvl1pPr>
            <a:lvl2pPr>
              <a:spcBef>
                <a:spcPts val="300"/>
              </a:spcBef>
              <a:spcAft>
                <a:spcPts val="0"/>
              </a:spcAft>
              <a:buFont typeface="Museo Sans For Dell" pitchFamily="2" charset="0"/>
              <a:buChar char="–"/>
              <a:defRPr sz="1800">
                <a:solidFill>
                  <a:schemeClr val="tx1"/>
                </a:solidFill>
                <a:latin typeface="+mn-lt"/>
              </a:defRPr>
            </a:lvl2pPr>
            <a:lvl3pPr>
              <a:spcBef>
                <a:spcPts val="300"/>
              </a:spcBef>
              <a:spcAft>
                <a:spcPts val="0"/>
              </a:spcAft>
              <a:defRPr sz="1600">
                <a:solidFill>
                  <a:schemeClr val="tx1"/>
                </a:solidFill>
                <a:latin typeface="+mn-lt"/>
              </a:defRPr>
            </a:lvl3pPr>
            <a:lvl4pPr>
              <a:spcBef>
                <a:spcPts val="300"/>
              </a:spcBef>
              <a:spcAft>
                <a:spcPts val="0"/>
              </a:spcAft>
              <a:defRPr sz="1200" baseline="0">
                <a:solidFill>
                  <a:schemeClr val="tx1"/>
                </a:solidFill>
                <a:latin typeface="+mn-lt"/>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172423553"/>
      </p:ext>
    </p:extLst>
  </p:cSld>
  <p:clrMapOvr>
    <a:masterClrMapping/>
  </p:clrMapOvr>
  <p:transition spd="med">
    <p:wipe dir="r"/>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Title+Sub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3"/>
            <a:ext cx="8279946" cy="443198"/>
          </a:xfrm>
        </p:spPr>
        <p:txBody>
          <a:bodyPr wrap="square" anchor="t"/>
          <a:lstStyle>
            <a:lvl1pPr>
              <a:lnSpc>
                <a:spcPct val="90000"/>
              </a:lnSpc>
              <a:defRPr sz="3200" b="0">
                <a:solidFill>
                  <a:schemeClr val="accent1"/>
                </a:solidFill>
                <a:latin typeface="+mj-lt"/>
              </a:defRPr>
            </a:lvl1pPr>
          </a:lstStyle>
          <a:p>
            <a:r>
              <a:rPr lang="en-US" dirty="0" smtClean="0"/>
              <a:t>Click to edit master title</a:t>
            </a:r>
            <a:endParaRPr lang="en-US" dirty="0"/>
          </a:p>
        </p:txBody>
      </p:sp>
      <p:sp>
        <p:nvSpPr>
          <p:cNvPr id="5" name="Content Placeholder 8"/>
          <p:cNvSpPr>
            <a:spLocks noGrp="1"/>
          </p:cNvSpPr>
          <p:nvPr>
            <p:ph sz="quarter" idx="10" hasCustomPrompt="1"/>
          </p:nvPr>
        </p:nvSpPr>
        <p:spPr>
          <a:xfrm>
            <a:off x="428625" y="862438"/>
            <a:ext cx="8286750" cy="276999"/>
          </a:xfrm>
        </p:spPr>
        <p:txBody>
          <a:bodyPr anchor="t"/>
          <a:lstStyle>
            <a:lvl1pPr marL="0" indent="0">
              <a:buNone/>
              <a:defRPr sz="2000" b="1">
                <a:solidFill>
                  <a:schemeClr val="bg2">
                    <a:lumMod val="65000"/>
                    <a:lumOff val="35000"/>
                  </a:schemeClr>
                </a:solidFill>
                <a:latin typeface="+mj-lt"/>
              </a:defRPr>
            </a:lvl1pPr>
          </a:lstStyle>
          <a:p>
            <a:pPr lvl="0"/>
            <a:r>
              <a:rPr lang="en-US" dirty="0" smtClean="0"/>
              <a:t>Subtitle</a:t>
            </a:r>
            <a:endParaRPr lang="en-US" dirty="0"/>
          </a:p>
        </p:txBody>
      </p:sp>
      <p:sp>
        <p:nvSpPr>
          <p:cNvPr id="6" name="Content Placeholder 2"/>
          <p:cNvSpPr>
            <a:spLocks noGrp="1"/>
          </p:cNvSpPr>
          <p:nvPr>
            <p:ph sz="half" idx="1" hasCustomPrompt="1"/>
          </p:nvPr>
        </p:nvSpPr>
        <p:spPr>
          <a:xfrm>
            <a:off x="457200" y="1444757"/>
            <a:ext cx="8267140" cy="1029513"/>
          </a:xfrm>
        </p:spPr>
        <p:txBody>
          <a:bodyPr lIns="0" tIns="0" rIns="0" bIns="0">
            <a:spAutoFit/>
          </a:bodyPr>
          <a:lstStyle>
            <a:lvl1pPr>
              <a:spcBef>
                <a:spcPts val="1200"/>
              </a:spcBef>
              <a:spcAft>
                <a:spcPts val="0"/>
              </a:spcAft>
              <a:defRPr sz="2000">
                <a:solidFill>
                  <a:schemeClr val="tx1"/>
                </a:solidFill>
                <a:latin typeface="+mn-lt"/>
              </a:defRPr>
            </a:lvl1pPr>
            <a:lvl2pPr>
              <a:spcBef>
                <a:spcPts val="300"/>
              </a:spcBef>
              <a:spcAft>
                <a:spcPts val="0"/>
              </a:spcAft>
              <a:buFont typeface="Museo Sans For Dell" pitchFamily="2" charset="0"/>
              <a:buChar char="–"/>
              <a:defRPr sz="1800">
                <a:solidFill>
                  <a:schemeClr val="tx1"/>
                </a:solidFill>
                <a:latin typeface="+mn-lt"/>
              </a:defRPr>
            </a:lvl2pPr>
            <a:lvl3pPr>
              <a:spcBef>
                <a:spcPts val="300"/>
              </a:spcBef>
              <a:spcAft>
                <a:spcPts val="0"/>
              </a:spcAft>
              <a:defRPr sz="1600">
                <a:solidFill>
                  <a:schemeClr val="tx1"/>
                </a:solidFill>
                <a:latin typeface="+mn-lt"/>
              </a:defRPr>
            </a:lvl3pPr>
            <a:lvl4pPr>
              <a:spcBef>
                <a:spcPts val="300"/>
              </a:spcBef>
              <a:spcAft>
                <a:spcPts val="0"/>
              </a:spcAft>
              <a:defRPr sz="1200" baseline="0">
                <a:solidFill>
                  <a:schemeClr val="tx1"/>
                </a:solidFill>
                <a:latin typeface="+mn-lt"/>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676107207"/>
      </p:ext>
    </p:extLst>
  </p:cSld>
  <p:clrMapOvr>
    <a:masterClrMapping/>
  </p:clrMapOvr>
  <p:transition spd="med">
    <p:wipe dir="r"/>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wo_Column">
    <p:spTree>
      <p:nvGrpSpPr>
        <p:cNvPr id="1" name=""/>
        <p:cNvGrpSpPr/>
        <p:nvPr/>
      </p:nvGrpSpPr>
      <p:grpSpPr>
        <a:xfrm>
          <a:off x="0" y="0"/>
          <a:ext cx="0" cy="0"/>
          <a:chOff x="0" y="0"/>
          <a:chExt cx="0" cy="0"/>
        </a:xfrm>
      </p:grpSpPr>
      <p:sp>
        <p:nvSpPr>
          <p:cNvPr id="12" name="Content Placeholder 2"/>
          <p:cNvSpPr>
            <a:spLocks noGrp="1"/>
          </p:cNvSpPr>
          <p:nvPr>
            <p:ph sz="half" idx="10" hasCustomPrompt="1"/>
          </p:nvPr>
        </p:nvSpPr>
        <p:spPr>
          <a:xfrm>
            <a:off x="4772025" y="1292357"/>
            <a:ext cx="3922278" cy="824841"/>
          </a:xfrm>
        </p:spPr>
        <p:txBody>
          <a:bodyPr wrap="square" lIns="0" tIns="0" rIns="0" bIns="0">
            <a:spAutoFit/>
          </a:bodyPr>
          <a:lstStyle>
            <a:lvl1pPr>
              <a:spcBef>
                <a:spcPts val="1200"/>
              </a:spcBef>
              <a:defRPr sz="2000" b="0">
                <a:solidFill>
                  <a:schemeClr val="tx1"/>
                </a:solidFill>
                <a:latin typeface="+mn-lt"/>
              </a:defRPr>
            </a:lvl1pPr>
            <a:lvl2pPr marL="574675" indent="-231775">
              <a:spcBef>
                <a:spcPts val="300"/>
              </a:spcBef>
              <a:defRPr sz="1800" b="0">
                <a:solidFill>
                  <a:schemeClr val="tx1"/>
                </a:solidFill>
                <a:latin typeface="+mn-lt"/>
              </a:defRPr>
            </a:lvl2pPr>
            <a:lvl3pPr>
              <a:spcBef>
                <a:spcPts val="300"/>
              </a:spcBef>
              <a:defRPr sz="1600" b="0">
                <a:solidFill>
                  <a:schemeClr val="tx1"/>
                </a:solidFill>
                <a:latin typeface="+mn-lt"/>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10" name="Content Placeholder 2"/>
          <p:cNvSpPr>
            <a:spLocks noGrp="1"/>
          </p:cNvSpPr>
          <p:nvPr>
            <p:ph sz="half" idx="11" hasCustomPrompt="1"/>
          </p:nvPr>
        </p:nvSpPr>
        <p:spPr>
          <a:xfrm>
            <a:off x="457200" y="1292357"/>
            <a:ext cx="3938136" cy="824841"/>
          </a:xfrm>
        </p:spPr>
        <p:txBody>
          <a:bodyPr wrap="square" lIns="0" tIns="0" rIns="0" bIns="0">
            <a:spAutoFit/>
          </a:bodyPr>
          <a:lstStyle>
            <a:lvl1pPr>
              <a:spcBef>
                <a:spcPts val="1200"/>
              </a:spcBef>
              <a:defRPr sz="2000" b="0">
                <a:solidFill>
                  <a:schemeClr val="tx1"/>
                </a:solidFill>
                <a:latin typeface="+mn-lt"/>
              </a:defRPr>
            </a:lvl1pPr>
            <a:lvl2pPr marL="574675" indent="-231775">
              <a:spcBef>
                <a:spcPts val="300"/>
              </a:spcBef>
              <a:defRPr sz="1800" b="0">
                <a:solidFill>
                  <a:schemeClr val="tx1"/>
                </a:solidFill>
                <a:latin typeface="+mn-lt"/>
              </a:defRPr>
            </a:lvl2pPr>
            <a:lvl3pPr>
              <a:spcBef>
                <a:spcPts val="300"/>
              </a:spcBef>
              <a:defRPr sz="1600" b="0">
                <a:solidFill>
                  <a:schemeClr val="tx1"/>
                </a:solidFill>
                <a:latin typeface="+mn-lt"/>
              </a:defRPr>
            </a:lvl3pPr>
            <a:lvl4pPr>
              <a:buNone/>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15" name="Title 1"/>
          <p:cNvSpPr>
            <a:spLocks noGrp="1"/>
          </p:cNvSpPr>
          <p:nvPr>
            <p:ph type="title" hasCustomPrompt="1"/>
          </p:nvPr>
        </p:nvSpPr>
        <p:spPr>
          <a:xfrm>
            <a:off x="425904" y="261563"/>
            <a:ext cx="8279946" cy="443198"/>
          </a:xfrm>
        </p:spPr>
        <p:txBody>
          <a:bodyPr wrap="square" anchor="t"/>
          <a:lstStyle>
            <a:lvl1pPr>
              <a:lnSpc>
                <a:spcPct val="90000"/>
              </a:lnSpc>
              <a:defRPr sz="3200" b="0">
                <a:solidFill>
                  <a:schemeClr val="accent1"/>
                </a:solidFill>
                <a:latin typeface="+mj-lt"/>
              </a:defRPr>
            </a:lvl1pPr>
          </a:lstStyle>
          <a:p>
            <a:r>
              <a:rPr lang="en-US" dirty="0" smtClean="0"/>
              <a:t>Click to edit master title</a:t>
            </a:r>
            <a:endParaRPr lang="en-US" dirty="0"/>
          </a:p>
        </p:txBody>
      </p:sp>
    </p:spTree>
    <p:extLst>
      <p:ext uri="{BB962C8B-B14F-4D97-AF65-F5344CB8AC3E}">
        <p14:creationId xmlns:p14="http://schemas.microsoft.com/office/powerpoint/2010/main" val="4196535242"/>
      </p:ext>
    </p:extLst>
  </p:cSld>
  <p:clrMapOvr>
    <a:masterClrMapping/>
  </p:clrMapOvr>
  <p:transition spd="med">
    <p:wipe dir="r"/>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425904" y="261563"/>
            <a:ext cx="8239126" cy="443198"/>
          </a:xfrm>
        </p:spPr>
        <p:txBody>
          <a:bodyPr wrap="square" anchor="t"/>
          <a:lstStyle>
            <a:lvl1pPr>
              <a:lnSpc>
                <a:spcPct val="90000"/>
              </a:lnSpc>
              <a:defRPr sz="3200" b="0">
                <a:solidFill>
                  <a:schemeClr val="accent1"/>
                </a:solidFill>
                <a:latin typeface="+mj-lt"/>
              </a:defRPr>
            </a:lvl1pPr>
          </a:lstStyle>
          <a:p>
            <a:r>
              <a:rPr lang="en-US" dirty="0" smtClean="0"/>
              <a:t>Click to edit master title</a:t>
            </a:r>
            <a:endParaRPr lang="en-US" dirty="0"/>
          </a:p>
        </p:txBody>
      </p:sp>
    </p:spTree>
    <p:extLst>
      <p:ext uri="{BB962C8B-B14F-4D97-AF65-F5344CB8AC3E}">
        <p14:creationId xmlns:p14="http://schemas.microsoft.com/office/powerpoint/2010/main" val="660225016"/>
      </p:ext>
    </p:extLst>
  </p:cSld>
  <p:clrMapOvr>
    <a:masterClrMapping/>
  </p:clrMapOvr>
  <p:transition spd="med">
    <p:wipe dir="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9636486"/>
      </p:ext>
    </p:extLst>
  </p:cSld>
  <p:clrMapOvr>
    <a:masterClrMapping/>
  </p:clrMapOvr>
  <p:transition spd="med">
    <p:wipe dir="r"/>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5130272"/>
      </p:ext>
    </p:extLst>
  </p:cSld>
  <p:clrMapOvr>
    <a:masterClrMapping/>
  </p:clrMapOvr>
  <p:transition spd="med">
    <p:wipe dir="r"/>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2743200" cy="3657600"/>
          </a:xfrm>
          <a:prstGeom prst="roundRect">
            <a:avLst>
              <a:gd name="adj" fmla="val 2752"/>
            </a:avLst>
          </a:prstGeom>
          <a:solidFill>
            <a:schemeClr val="accent1"/>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2800" b="0">
                <a:solidFill>
                  <a:schemeClr val="tx2"/>
                </a:solidFill>
                <a:latin typeface="+mj-lt"/>
              </a:defRPr>
            </a:lvl1pPr>
          </a:lstStyle>
          <a:p>
            <a:r>
              <a:rPr lang="en-US" dirty="0" smtClean="0"/>
              <a:t>Click to edit Master title style</a:t>
            </a:r>
            <a:br>
              <a:rPr lang="en-US" dirty="0" smtClean="0"/>
            </a:br>
            <a:endParaRPr lang="en-US" dirty="0"/>
          </a:p>
        </p:txBody>
      </p:sp>
    </p:spTree>
    <p:extLst>
      <p:ext uri="{BB962C8B-B14F-4D97-AF65-F5344CB8AC3E}">
        <p14:creationId xmlns:p14="http://schemas.microsoft.com/office/powerpoint/2010/main" val="83556971"/>
      </p:ext>
    </p:extLst>
  </p:cSld>
  <p:clrMapOvr>
    <a:masterClrMapping/>
  </p:clrMapOvr>
  <p:transition spd="med">
    <p:wipe dir="r"/>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Section_Berry">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2743200" cy="3657600"/>
          </a:xfrm>
          <a:prstGeom prst="roundRect">
            <a:avLst>
              <a:gd name="adj" fmla="val 2752"/>
            </a:avLst>
          </a:prstGeom>
          <a:solidFill>
            <a:schemeClr val="accent4"/>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28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spTree>
    <p:extLst>
      <p:ext uri="{BB962C8B-B14F-4D97-AF65-F5344CB8AC3E}">
        <p14:creationId xmlns:p14="http://schemas.microsoft.com/office/powerpoint/2010/main" val="3179943094"/>
      </p:ext>
    </p:extLst>
  </p:cSld>
  <p:clrMapOvr>
    <a:masterClrMapping/>
  </p:clrMapOvr>
  <p:transition spd="med">
    <p:wipe dir="r"/>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2743200" cy="3657600"/>
          </a:xfrm>
          <a:prstGeom prst="roundRect">
            <a:avLst>
              <a:gd name="adj" fmla="val 2752"/>
            </a:avLst>
          </a:prstGeom>
          <a:solidFill>
            <a:schemeClr val="accent3"/>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28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spTree>
    <p:extLst>
      <p:ext uri="{BB962C8B-B14F-4D97-AF65-F5344CB8AC3E}">
        <p14:creationId xmlns:p14="http://schemas.microsoft.com/office/powerpoint/2010/main" val="4194754939"/>
      </p:ext>
    </p:extLst>
  </p:cSld>
  <p:clrMapOvr>
    <a:masterClrMapping/>
  </p:clrMapOvr>
  <p:transition spd="med">
    <p:wipe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D851E80-3F59-4F4A-B7E6-468FD0210040}" type="datetime1">
              <a:rPr lang="en-US"/>
              <a:pPr>
                <a:defRPr/>
              </a:pPr>
              <a:t>9/10/2015</a:t>
            </a:fld>
            <a:endParaRPr lang="en-US" dirty="0"/>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DE18BB8-470F-42FA-8EB6-561687F88B04}" type="slidenum">
              <a:rPr lang="en-US"/>
              <a:pPr>
                <a:defRPr/>
              </a:pPr>
              <a:t>‹#›</a:t>
            </a:fld>
            <a:endParaRPr lang="en-US" dirty="0"/>
          </a:p>
        </p:txBody>
      </p:sp>
    </p:spTree>
    <p:extLst>
      <p:ext uri="{BB962C8B-B14F-4D97-AF65-F5344CB8AC3E}">
        <p14:creationId xmlns:p14="http://schemas.microsoft.com/office/powerpoint/2010/main" val="2992151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15" name="Title 1"/>
          <p:cNvSpPr>
            <a:spLocks noGrp="1"/>
          </p:cNvSpPr>
          <p:nvPr>
            <p:ph type="ctrTitle" hasCustomPrompt="1"/>
          </p:nvPr>
        </p:nvSpPr>
        <p:spPr>
          <a:xfrm>
            <a:off x="457200" y="457200"/>
            <a:ext cx="2743200" cy="3657600"/>
          </a:xfrm>
          <a:prstGeom prst="roundRect">
            <a:avLst>
              <a:gd name="adj" fmla="val 2752"/>
            </a:avLst>
          </a:prstGeom>
          <a:solidFill>
            <a:schemeClr val="accent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chorCtr="0">
            <a:normAutofit/>
          </a:bodyPr>
          <a:lstStyle>
            <a:lvl1pPr>
              <a:defRPr sz="2800" b="0">
                <a:solidFill>
                  <a:schemeClr val="tx2"/>
                </a:solidFill>
                <a:latin typeface="Museo For Dell" pitchFamily="2" charset="0"/>
              </a:defRPr>
            </a:lvl1pPr>
          </a:lstStyle>
          <a:p>
            <a:r>
              <a:rPr lang="en-US" dirty="0" smtClean="0"/>
              <a:t>Click to edit Master title style</a:t>
            </a:r>
            <a:br>
              <a:rPr lang="en-US" dirty="0" smtClean="0"/>
            </a:br>
            <a:endParaRPr lang="en-US" dirty="0"/>
          </a:p>
        </p:txBody>
      </p:sp>
    </p:spTree>
    <p:extLst>
      <p:ext uri="{BB962C8B-B14F-4D97-AF65-F5344CB8AC3E}">
        <p14:creationId xmlns:p14="http://schemas.microsoft.com/office/powerpoint/2010/main" val="307953038"/>
      </p:ext>
    </p:extLst>
  </p:cSld>
  <p:clrMapOvr>
    <a:masterClrMapping/>
  </p:clrMapOvr>
  <p:transition spd="med">
    <p:wipe dir="r"/>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Section_Purple">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2743200" cy="3657600"/>
          </a:xfrm>
          <a:prstGeom prst="roundRect">
            <a:avLst>
              <a:gd name="adj" fmla="val 2752"/>
            </a:avLst>
          </a:prstGeom>
          <a:solidFill>
            <a:schemeClr val="accent6"/>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28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49026989"/>
      </p:ext>
    </p:extLst>
  </p:cSld>
  <p:clrMapOvr>
    <a:masterClrMapping/>
  </p:clrMapOvr>
  <p:transition spd="med">
    <p:wipe dir="r"/>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1_Section_Purple">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2743200" cy="3657600"/>
          </a:xfrm>
          <a:prstGeom prst="roundRect">
            <a:avLst>
              <a:gd name="adj" fmla="val 2752"/>
            </a:avLst>
          </a:prstGeom>
          <a:solidFill>
            <a:srgbClr val="71C6C1"/>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28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48586603"/>
      </p:ext>
    </p:extLst>
  </p:cSld>
  <p:clrMapOvr>
    <a:masterClrMapping/>
  </p:clrMapOvr>
  <p:transition spd="med">
    <p:wipe dir="r"/>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2_Section_Purple">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2743200" cy="3657600"/>
          </a:xfrm>
          <a:prstGeom prst="roundRect">
            <a:avLst>
              <a:gd name="adj" fmla="val 2752"/>
            </a:avLst>
          </a:prstGeom>
          <a:solidFill>
            <a:srgbClr val="B7295A"/>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28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35288133"/>
      </p:ext>
    </p:extLst>
  </p:cSld>
  <p:clrMapOvr>
    <a:masterClrMapping/>
  </p:clrMapOvr>
  <p:transition spd="med">
    <p:wipe dir="r"/>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3_Section_Purple">
    <p:spTree>
      <p:nvGrpSpPr>
        <p:cNvPr id="1" name=""/>
        <p:cNvGrpSpPr/>
        <p:nvPr/>
      </p:nvGrpSpPr>
      <p:grpSpPr>
        <a:xfrm>
          <a:off x="0" y="0"/>
          <a:ext cx="0" cy="0"/>
          <a:chOff x="0" y="0"/>
          <a:chExt cx="0" cy="0"/>
        </a:xfrm>
      </p:grpSpPr>
      <p:sp>
        <p:nvSpPr>
          <p:cNvPr id="15" name="Title 1"/>
          <p:cNvSpPr>
            <a:spLocks noGrp="1"/>
          </p:cNvSpPr>
          <p:nvPr>
            <p:ph type="ctrTitle"/>
          </p:nvPr>
        </p:nvSpPr>
        <p:spPr>
          <a:xfrm>
            <a:off x="457200" y="457200"/>
            <a:ext cx="2743200" cy="3657600"/>
          </a:xfrm>
          <a:prstGeom prst="roundRect">
            <a:avLst>
              <a:gd name="adj" fmla="val 2752"/>
            </a:avLst>
          </a:prstGeom>
          <a:solidFill>
            <a:srgbClr val="FF7700"/>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none"/>
        </p:style>
        <p:txBody>
          <a:bodyPr lIns="228600" tIns="228600" rIns="228600" bIns="228600" anchor="t">
            <a:normAutofit/>
          </a:bodyPr>
          <a:lstStyle>
            <a:lvl1pPr>
              <a:defRPr sz="28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7870408"/>
      </p:ext>
    </p:extLst>
  </p:cSld>
  <p:clrMapOvr>
    <a:masterClrMapping/>
  </p:clrMapOvr>
  <p:transition spd="med">
    <p:wipe dir="r"/>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le+Sub_and_Content_Blue_Backgroun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9768" y="268224"/>
            <a:ext cx="8239126" cy="443198"/>
          </a:xfrm>
        </p:spPr>
        <p:txBody>
          <a:bodyPr wrap="square" anchor="t">
            <a:spAutoFit/>
          </a:bodyPr>
          <a:lstStyle>
            <a:lvl1pPr>
              <a:lnSpc>
                <a:spcPct val="90000"/>
              </a:lnSpc>
              <a:defRPr sz="3200" b="0">
                <a:solidFill>
                  <a:schemeClr val="tx2"/>
                </a:solidFill>
                <a:latin typeface="Museo For Dell" pitchFamily="2" charset="0"/>
              </a:defRPr>
            </a:lvl1pPr>
          </a:lstStyle>
          <a:p>
            <a:r>
              <a:rPr lang="en-US" dirty="0" smtClean="0"/>
              <a:t>Click to edit title</a:t>
            </a:r>
            <a:endParaRPr lang="en-US" dirty="0"/>
          </a:p>
        </p:txBody>
      </p:sp>
      <p:sp>
        <p:nvSpPr>
          <p:cNvPr id="3" name="Content Placeholder 2"/>
          <p:cNvSpPr>
            <a:spLocks noGrp="1"/>
          </p:cNvSpPr>
          <p:nvPr>
            <p:ph sz="half" idx="1" hasCustomPrompt="1"/>
          </p:nvPr>
        </p:nvSpPr>
        <p:spPr>
          <a:xfrm>
            <a:off x="457200" y="1609857"/>
            <a:ext cx="8229600" cy="1029513"/>
          </a:xfrm>
        </p:spPr>
        <p:txBody>
          <a:bodyPr lIns="0" tIns="0" rIns="0" bIns="0">
            <a:spAutoFit/>
          </a:bodyPr>
          <a:lstStyle>
            <a:lvl1pPr>
              <a:spcBef>
                <a:spcPts val="1200"/>
              </a:spcBef>
              <a:spcAft>
                <a:spcPts val="0"/>
              </a:spcAft>
              <a:buClr>
                <a:schemeClr val="tx2"/>
              </a:buClr>
              <a:defRPr sz="2000">
                <a:solidFill>
                  <a:schemeClr val="tx2"/>
                </a:solidFill>
                <a:latin typeface="Museo Sans For Dell" pitchFamily="2" charset="0"/>
              </a:defRPr>
            </a:lvl1pPr>
            <a:lvl2pPr>
              <a:spcBef>
                <a:spcPts val="300"/>
              </a:spcBef>
              <a:spcAft>
                <a:spcPts val="0"/>
              </a:spcAft>
              <a:buClr>
                <a:schemeClr val="tx2"/>
              </a:buClr>
              <a:buFont typeface="Museo Sans For Dell" pitchFamily="2" charset="0"/>
              <a:buChar char="–"/>
              <a:defRPr sz="1800">
                <a:solidFill>
                  <a:schemeClr val="tx2"/>
                </a:solidFill>
                <a:latin typeface="Museo Sans For Dell" pitchFamily="2" charset="0"/>
              </a:defRPr>
            </a:lvl2pPr>
            <a:lvl3pPr>
              <a:spcBef>
                <a:spcPts val="300"/>
              </a:spcBef>
              <a:spcAft>
                <a:spcPts val="0"/>
              </a:spcAft>
              <a:buClr>
                <a:schemeClr val="tx2"/>
              </a:buClr>
              <a:buFont typeface="Museo Sans For Dell" pitchFamily="2" charset="0"/>
              <a:buChar char="–"/>
              <a:defRPr sz="1600">
                <a:solidFill>
                  <a:schemeClr val="tx2"/>
                </a:solidFill>
                <a:latin typeface="Museo Sans For Dell" pitchFamily="2" charset="0"/>
              </a:defRPr>
            </a:lvl3pPr>
            <a:lvl4pPr>
              <a:spcBef>
                <a:spcPts val="300"/>
              </a:spcBef>
              <a:spcAft>
                <a:spcPts val="0"/>
              </a:spcAft>
              <a:buClr>
                <a:schemeClr val="tx2"/>
              </a:buClr>
              <a:buFont typeface="Museo Sans For Dell" pitchFamily="2" charset="0"/>
              <a:buChar char="–"/>
              <a:defRPr sz="1200">
                <a:solidFill>
                  <a:schemeClr val="tx2"/>
                </a:solidFill>
                <a:latin typeface="Museo Sans For Dell" pitchFamily="2" charset="0"/>
              </a:defRPr>
            </a:lvl4pPr>
            <a:lvl5pPr>
              <a:spcBef>
                <a:spcPts val="400"/>
              </a:spcBef>
              <a:spcAft>
                <a:spcPts val="0"/>
              </a:spcAft>
              <a:buClr>
                <a:schemeClr val="tx2"/>
              </a:buClr>
              <a:defRPr sz="11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hasCustomPrompt="1"/>
          </p:nvPr>
        </p:nvSpPr>
        <p:spPr>
          <a:xfrm>
            <a:off x="428625" y="868205"/>
            <a:ext cx="8286750" cy="276999"/>
          </a:xfrm>
        </p:spPr>
        <p:txBody>
          <a:bodyPr anchor="t"/>
          <a:lstStyle>
            <a:lvl1pPr marL="0" indent="0">
              <a:buNone/>
              <a:defRPr sz="2000" b="1">
                <a:solidFill>
                  <a:schemeClr val="tx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1435592590"/>
      </p:ext>
    </p:extLst>
  </p:cSld>
  <p:clrMapOvr>
    <a:masterClrMapping/>
  </p:clrMapOvr>
  <p:transition spd="med">
    <p:wipe dir="r"/>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5_Title and 2-column text + char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32435" y="1532471"/>
            <a:ext cx="3930016" cy="1001813"/>
          </a:xfrm>
        </p:spPr>
        <p:txBody>
          <a:bodyPr/>
          <a:lstStyle>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US" dirty="0"/>
          </a:p>
        </p:txBody>
      </p:sp>
      <p:sp>
        <p:nvSpPr>
          <p:cNvPr id="6" name="Chart Placeholder 5"/>
          <p:cNvSpPr>
            <a:spLocks noGrp="1"/>
          </p:cNvSpPr>
          <p:nvPr>
            <p:ph type="chart" sz="quarter" idx="11"/>
          </p:nvPr>
        </p:nvSpPr>
        <p:spPr>
          <a:xfrm>
            <a:off x="4610106" y="2120905"/>
            <a:ext cx="4079897" cy="276999"/>
          </a:xfrm>
        </p:spPr>
        <p:txBody>
          <a:bodyPr/>
          <a:lstStyle/>
          <a:p>
            <a:endParaRPr lang="en-US"/>
          </a:p>
        </p:txBody>
      </p:sp>
      <p:sp>
        <p:nvSpPr>
          <p:cNvPr id="8" name="Text Placeholder 7"/>
          <p:cNvSpPr>
            <a:spLocks noGrp="1"/>
          </p:cNvSpPr>
          <p:nvPr>
            <p:ph type="body" sz="quarter" idx="12"/>
          </p:nvPr>
        </p:nvSpPr>
        <p:spPr>
          <a:xfrm>
            <a:off x="4619631" y="1511305"/>
            <a:ext cx="4067175" cy="276999"/>
          </a:xfrm>
        </p:spPr>
        <p:txBody>
          <a:bodyPr/>
          <a:lstStyle>
            <a:lvl1pPr marL="0" indent="0">
              <a:buNone/>
              <a:defRPr b="1"/>
            </a:lvl1pPr>
          </a:lstStyle>
          <a:p>
            <a:pPr lvl="0"/>
            <a:r>
              <a:rPr lang="en-US" dirty="0" smtClean="0"/>
              <a:t>Click to edit Master text styles</a:t>
            </a:r>
          </a:p>
        </p:txBody>
      </p:sp>
      <p:sp>
        <p:nvSpPr>
          <p:cNvPr id="9" name="Title Placeholder 21"/>
          <p:cNvSpPr>
            <a:spLocks noGrp="1"/>
          </p:cNvSpPr>
          <p:nvPr>
            <p:ph type="title"/>
          </p:nvPr>
        </p:nvSpPr>
        <p:spPr bwMode="auto">
          <a:xfrm>
            <a:off x="425914" y="642566"/>
            <a:ext cx="8279943" cy="443198"/>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lvl1pPr>
              <a:defRPr>
                <a:solidFill>
                  <a:schemeClr val="accent6"/>
                </a:solidFill>
              </a:defRPr>
            </a:lvl1pPr>
          </a:lstStyle>
          <a:p>
            <a:pPr lvl="0"/>
            <a:r>
              <a:rPr lang="en-US" dirty="0" smtClean="0"/>
              <a:t>Click to edit master title</a:t>
            </a:r>
          </a:p>
        </p:txBody>
      </p:sp>
    </p:spTree>
    <p:extLst>
      <p:ext uri="{BB962C8B-B14F-4D97-AF65-F5344CB8AC3E}">
        <p14:creationId xmlns:p14="http://schemas.microsoft.com/office/powerpoint/2010/main" val="1480392438"/>
      </p:ext>
    </p:extLst>
  </p:cSld>
  <p:clrMapOvr>
    <a:masterClrMapping/>
  </p:clrMapOvr>
  <p:transition spd="med">
    <p:wipe dir="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090748"/>
      </p:ext>
    </p:extLst>
  </p:cSld>
  <p:clrMapOvr>
    <a:masterClrMapping/>
  </p:clrMapOvr>
  <p:transition spd="med">
    <p:wipe dir="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5_Title and Chart">
    <p:spTree>
      <p:nvGrpSpPr>
        <p:cNvPr id="1" name=""/>
        <p:cNvGrpSpPr/>
        <p:nvPr/>
      </p:nvGrpSpPr>
      <p:grpSpPr>
        <a:xfrm>
          <a:off x="0" y="0"/>
          <a:ext cx="0" cy="0"/>
          <a:chOff x="0" y="0"/>
          <a:chExt cx="0" cy="0"/>
        </a:xfrm>
      </p:grpSpPr>
      <p:sp>
        <p:nvSpPr>
          <p:cNvPr id="3" name="Chart Placeholder 2"/>
          <p:cNvSpPr>
            <a:spLocks noGrp="1"/>
          </p:cNvSpPr>
          <p:nvPr>
            <p:ph type="chart" sz="quarter" idx="10"/>
          </p:nvPr>
        </p:nvSpPr>
        <p:spPr>
          <a:xfrm>
            <a:off x="434974" y="1905005"/>
            <a:ext cx="8289925" cy="276999"/>
          </a:xfrm>
        </p:spPr>
        <p:txBody>
          <a:bodyPr/>
          <a:lstStyle/>
          <a:p>
            <a:endParaRPr lang="en-US"/>
          </a:p>
        </p:txBody>
      </p:sp>
      <p:sp>
        <p:nvSpPr>
          <p:cNvPr id="4" name="Text Placeholder 7"/>
          <p:cNvSpPr>
            <a:spLocks noGrp="1"/>
          </p:cNvSpPr>
          <p:nvPr>
            <p:ph type="body" sz="quarter" idx="12"/>
          </p:nvPr>
        </p:nvSpPr>
        <p:spPr>
          <a:xfrm>
            <a:off x="447681" y="1511305"/>
            <a:ext cx="4067175" cy="276999"/>
          </a:xfrm>
        </p:spPr>
        <p:txBody>
          <a:bodyPr/>
          <a:lstStyle>
            <a:lvl1pPr marL="0" indent="0">
              <a:buNone/>
              <a:defRPr b="1"/>
            </a:lvl1pPr>
          </a:lstStyle>
          <a:p>
            <a:pPr lvl="0"/>
            <a:r>
              <a:rPr lang="en-US" dirty="0" smtClean="0"/>
              <a:t>Click to edit Master text styles</a:t>
            </a:r>
          </a:p>
        </p:txBody>
      </p:sp>
      <p:sp>
        <p:nvSpPr>
          <p:cNvPr id="5" name="Title Placeholder 21"/>
          <p:cNvSpPr>
            <a:spLocks noGrp="1"/>
          </p:cNvSpPr>
          <p:nvPr>
            <p:ph type="title"/>
          </p:nvPr>
        </p:nvSpPr>
        <p:spPr bwMode="auto">
          <a:xfrm>
            <a:off x="425914" y="642566"/>
            <a:ext cx="8279943" cy="443198"/>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lvl1pPr>
              <a:defRPr>
                <a:solidFill>
                  <a:schemeClr val="accent6"/>
                </a:solidFill>
              </a:defRPr>
            </a:lvl1pPr>
          </a:lstStyle>
          <a:p>
            <a:pPr lvl="0"/>
            <a:r>
              <a:rPr lang="en-US" dirty="0" smtClean="0"/>
              <a:t>Click to edit master title</a:t>
            </a:r>
          </a:p>
        </p:txBody>
      </p:sp>
    </p:spTree>
    <p:extLst>
      <p:ext uri="{BB962C8B-B14F-4D97-AF65-F5344CB8AC3E}">
        <p14:creationId xmlns:p14="http://schemas.microsoft.com/office/powerpoint/2010/main" val="1995361025"/>
      </p:ext>
    </p:extLst>
  </p:cSld>
  <p:clrMapOvr>
    <a:masterClrMapping/>
  </p:clrMapOvr>
  <p:transition spd="med">
    <p:wipe dir="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Title Only &amp; Background Images Slide">
    <p:bg>
      <p:bgPr>
        <a:solidFill>
          <a:schemeClr val="accent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29768" y="268237"/>
            <a:ext cx="8239126" cy="332399"/>
          </a:xfrm>
        </p:spPr>
        <p:txBody>
          <a:bodyPr wrap="square" anchor="t"/>
          <a:lstStyle>
            <a:lvl1pPr>
              <a:lnSpc>
                <a:spcPct val="90000"/>
              </a:lnSpc>
              <a:defRPr sz="2400" b="0">
                <a:solidFill>
                  <a:schemeClr val="tx2"/>
                </a:solidFill>
                <a:latin typeface="Museo For Dell" pitchFamily="2" charset="0"/>
              </a:defRPr>
            </a:lvl1pPr>
          </a:lstStyle>
          <a:p>
            <a:r>
              <a:rPr lang="en-US" dirty="0" smtClean="0"/>
              <a:t>Click to edit title </a:t>
            </a:r>
            <a:endParaRPr lang="en-US" dirty="0"/>
          </a:p>
        </p:txBody>
      </p:sp>
    </p:spTree>
    <p:extLst>
      <p:ext uri="{BB962C8B-B14F-4D97-AF65-F5344CB8AC3E}">
        <p14:creationId xmlns:p14="http://schemas.microsoft.com/office/powerpoint/2010/main" val="3395556651"/>
      </p:ext>
    </p:extLst>
  </p:cSld>
  <p:clrMapOvr>
    <a:masterClrMapping/>
  </p:clrMapOvr>
  <p:transition spd="med">
    <p:wipe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4559B0F2-F4BA-4B6E-A736-DDCF0081E4DF}" type="datetime1">
              <a:rPr lang="en-US"/>
              <a:pPr>
                <a:defRPr/>
              </a:pPr>
              <a:t>9/10/2015</a:t>
            </a:fld>
            <a:endParaRPr lang="en-US" dirty="0">
              <a:solidFill>
                <a:schemeClr val="bg1"/>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20111B8-793F-45B4-A360-D07E2C333AFB}" type="slidenum">
              <a:rPr lang="en-US"/>
              <a:pPr>
                <a:defRPr/>
              </a:pPr>
              <a:t>‹#›</a:t>
            </a:fld>
            <a:endParaRPr lang="en-US" dirty="0">
              <a:solidFill>
                <a:schemeClr val="bg1"/>
              </a:solidFill>
            </a:endParaRPr>
          </a:p>
        </p:txBody>
      </p:sp>
    </p:spTree>
    <p:extLst>
      <p:ext uri="{BB962C8B-B14F-4D97-AF65-F5344CB8AC3E}">
        <p14:creationId xmlns:p14="http://schemas.microsoft.com/office/powerpoint/2010/main" val="1569975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cSld name="4_Title_and_Content">
    <p:spTree>
      <p:nvGrpSpPr>
        <p:cNvPr id="1" name=""/>
        <p:cNvGrpSpPr/>
        <p:nvPr/>
      </p:nvGrpSpPr>
      <p:grpSpPr>
        <a:xfrm>
          <a:off x="0" y="0"/>
          <a:ext cx="0" cy="0"/>
          <a:chOff x="0" y="0"/>
          <a:chExt cx="0" cy="0"/>
        </a:xfrm>
      </p:grpSpPr>
      <p:sp>
        <p:nvSpPr>
          <p:cNvPr id="4" name="TextBox 3"/>
          <p:cNvSpPr txBox="1"/>
          <p:nvPr userDrawn="1"/>
        </p:nvSpPr>
        <p:spPr>
          <a:xfrm flipH="1">
            <a:off x="4206875" y="6339454"/>
            <a:ext cx="730250" cy="224367"/>
          </a:xfrm>
          <a:prstGeom prst="rect">
            <a:avLst/>
          </a:prstGeom>
          <a:noFill/>
        </p:spPr>
        <p:txBody>
          <a:bodyPr wrap="none"/>
          <a:lstStyle/>
          <a:p>
            <a:pPr>
              <a:lnSpc>
                <a:spcPct val="90000"/>
              </a:lnSpc>
              <a:spcBef>
                <a:spcPts val="600"/>
              </a:spcBef>
              <a:buClr>
                <a:srgbClr val="0085C3"/>
              </a:buClr>
              <a:defRPr/>
            </a:pPr>
            <a:r>
              <a:rPr lang="en-US" sz="800" dirty="0">
                <a:solidFill>
                  <a:srgbClr val="000000">
                    <a:lumMod val="50000"/>
                    <a:lumOff val="50000"/>
                  </a:srgbClr>
                </a:solidFill>
                <a:latin typeface="Arial" charset="0"/>
                <a:cs typeface="+mn-cs"/>
              </a:rPr>
              <a:t>Confidential</a:t>
            </a:r>
          </a:p>
        </p:txBody>
      </p:sp>
      <p:sp>
        <p:nvSpPr>
          <p:cNvPr id="2" name="Title 1"/>
          <p:cNvSpPr>
            <a:spLocks noGrp="1"/>
          </p:cNvSpPr>
          <p:nvPr>
            <p:ph type="title"/>
          </p:nvPr>
        </p:nvSpPr>
        <p:spPr>
          <a:xfrm>
            <a:off x="425904" y="261563"/>
            <a:ext cx="8279946" cy="443198"/>
          </a:xfrm>
        </p:spPr>
        <p:txBody>
          <a:bodyPr/>
          <a:lstStyle>
            <a:lvl1pPr>
              <a:lnSpc>
                <a:spcPct val="90000"/>
              </a:lnSpc>
              <a:defRPr sz="3200" b="0">
                <a:solidFill>
                  <a:schemeClr val="accent1"/>
                </a:solidFill>
                <a:latin typeface="+mj-lt"/>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92382"/>
            <a:ext cx="8267140" cy="1029513"/>
          </a:xfrm>
        </p:spPr>
        <p:txBody>
          <a:bodyPr/>
          <a:lstStyle>
            <a:lvl1pPr>
              <a:spcBef>
                <a:spcPts val="1200"/>
              </a:spcBef>
              <a:spcAft>
                <a:spcPts val="0"/>
              </a:spcAft>
              <a:defRPr sz="2000">
                <a:solidFill>
                  <a:schemeClr val="tx1"/>
                </a:solidFill>
                <a:latin typeface="+mn-lt"/>
              </a:defRPr>
            </a:lvl1pPr>
            <a:lvl2pPr>
              <a:spcBef>
                <a:spcPts val="300"/>
              </a:spcBef>
              <a:spcAft>
                <a:spcPts val="0"/>
              </a:spcAft>
              <a:buFont typeface="Museo Sans For Dell" pitchFamily="2" charset="0"/>
              <a:buChar char="–"/>
              <a:defRPr sz="1800">
                <a:solidFill>
                  <a:schemeClr val="tx1"/>
                </a:solidFill>
                <a:latin typeface="+mn-lt"/>
              </a:defRPr>
            </a:lvl2pPr>
            <a:lvl3pPr>
              <a:spcBef>
                <a:spcPts val="300"/>
              </a:spcBef>
              <a:spcAft>
                <a:spcPts val="0"/>
              </a:spcAft>
              <a:defRPr sz="1600">
                <a:solidFill>
                  <a:schemeClr val="tx1"/>
                </a:solidFill>
                <a:latin typeface="+mn-lt"/>
              </a:defRPr>
            </a:lvl3pPr>
            <a:lvl4pPr>
              <a:spcBef>
                <a:spcPts val="300"/>
              </a:spcBef>
              <a:spcAft>
                <a:spcPts val="0"/>
              </a:spcAft>
              <a:defRPr sz="1200" baseline="0">
                <a:solidFill>
                  <a:schemeClr val="tx1"/>
                </a:solidFill>
                <a:latin typeface="+mn-lt"/>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750632560"/>
      </p:ext>
    </p:extLst>
  </p:cSld>
  <p:clrMapOvr>
    <a:masterClrMapping/>
  </p:clrMapOvr>
  <p:transition spd="med">
    <p:wipe dir="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4" name="Rectangle 3"/>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rgbClr val="444444"/>
              </a:solidFill>
              <a:latin typeface="Trebuchet MS" pitchFamily="34" charset="0"/>
            </a:endParaRPr>
          </a:p>
        </p:txBody>
      </p:sp>
      <p:pic>
        <p:nvPicPr>
          <p:cNvPr id="5" name="Picture 9" descr="dell_blue_lrg_logo.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8283575" y="5738287"/>
            <a:ext cx="59848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274325" y="365763"/>
            <a:ext cx="6896999" cy="2215991"/>
          </a:xfrm>
        </p:spPr>
        <p:txBody>
          <a:bodyPr>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274320" y="3048004"/>
            <a:ext cx="6896100" cy="307777"/>
          </a:xfrm>
        </p:spPr>
        <p:txBody>
          <a:bodyPr>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2643875353"/>
      </p:ext>
    </p:extLst>
  </p:cSld>
  <p:clrMapOvr>
    <a:masterClrMapping/>
  </p:clrMapOvr>
  <p:transition spd="med">
    <p:wipe dir="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4" name="Picture 9" descr="whit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823200" y="5088469"/>
            <a:ext cx="1023938" cy="136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274325" y="365763"/>
            <a:ext cx="5200791" cy="2215991"/>
          </a:xfrm>
        </p:spPr>
        <p:txBody>
          <a:bodyPr>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274325" y="3002848"/>
            <a:ext cx="5200791" cy="307777"/>
          </a:xfrm>
        </p:spPr>
        <p:txBody>
          <a:bodyPr>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2829858694"/>
      </p:ext>
    </p:extLst>
  </p:cSld>
  <p:clrMapOvr>
    <a:masterClrMapping/>
  </p:clrMapOvr>
  <p:transition spd="med">
    <p:wipe dir="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74319" y="362515"/>
            <a:ext cx="7955280" cy="853440"/>
          </a:xfrm>
        </p:spPr>
        <p:txBody>
          <a:bodyPr/>
          <a:lstStyle>
            <a:lvl1pPr>
              <a:defRPr baseline="0"/>
            </a:lvl1pPr>
          </a:lstStyle>
          <a:p>
            <a:r>
              <a:rPr lang="en-US" smtClean="0"/>
              <a:t>Click to edit Master title style</a:t>
            </a:r>
            <a:endParaRPr lang="en-US" dirty="0"/>
          </a:p>
        </p:txBody>
      </p:sp>
      <p:sp>
        <p:nvSpPr>
          <p:cNvPr id="6" name="Content Placeholder 2"/>
          <p:cNvSpPr>
            <a:spLocks noGrp="1"/>
          </p:cNvSpPr>
          <p:nvPr>
            <p:ph sz="half" idx="1"/>
          </p:nvPr>
        </p:nvSpPr>
        <p:spPr>
          <a:xfrm>
            <a:off x="274320" y="1706880"/>
            <a:ext cx="7924386" cy="4267200"/>
          </a:xfrm>
        </p:spPr>
        <p:txBody>
          <a:bodyPr>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710641049"/>
      </p:ext>
    </p:extLst>
  </p:cSld>
  <p:clrMapOvr>
    <a:masterClrMapping/>
  </p:clrMapOvr>
  <p:transition spd="med">
    <p:wipe dir="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319" y="1463040"/>
            <a:ext cx="7955280" cy="318456"/>
          </a:xfrm>
        </p:spPr>
        <p:txBody>
          <a:bodyPr/>
          <a:lstStyle>
            <a:lvl1pPr marL="0" indent="0">
              <a:buNone/>
              <a:defRPr b="1"/>
            </a:lvl1pPr>
          </a:lstStyle>
          <a:p>
            <a:pPr lvl="0"/>
            <a:r>
              <a:rPr lang="en-US" smtClean="0"/>
              <a:t>Click to edit Master text styles</a:t>
            </a:r>
          </a:p>
        </p:txBody>
      </p:sp>
      <p:sp>
        <p:nvSpPr>
          <p:cNvPr id="2" name="Title 1"/>
          <p:cNvSpPr>
            <a:spLocks noGrp="1"/>
          </p:cNvSpPr>
          <p:nvPr>
            <p:ph type="title"/>
          </p:nvPr>
        </p:nvSpPr>
        <p:spPr>
          <a:xfrm>
            <a:off x="274319" y="362513"/>
            <a:ext cx="7955280" cy="853440"/>
          </a:xfrm>
        </p:spPr>
        <p:txBody>
          <a:bodyPr>
            <a:normAutofit/>
          </a:bodyPr>
          <a:lstStyle>
            <a:lvl1pPr>
              <a:defRPr baseline="0"/>
            </a:lvl1pPr>
          </a:lstStyle>
          <a:p>
            <a:r>
              <a:rPr lang="en-US" smtClean="0"/>
              <a:t>Click to edit Master title style</a:t>
            </a:r>
            <a:endParaRPr lang="en-US" dirty="0"/>
          </a:p>
        </p:txBody>
      </p:sp>
      <p:sp>
        <p:nvSpPr>
          <p:cNvPr id="6" name="Content Placeholder 2"/>
          <p:cNvSpPr>
            <a:spLocks noGrp="1"/>
          </p:cNvSpPr>
          <p:nvPr>
            <p:ph sz="half" idx="1"/>
          </p:nvPr>
        </p:nvSpPr>
        <p:spPr>
          <a:xfrm>
            <a:off x="295275" y="2072640"/>
            <a:ext cx="7955280" cy="4023360"/>
          </a:xfrm>
        </p:spPr>
        <p:txBody>
          <a:bodyPr>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595634478"/>
      </p:ext>
    </p:extLst>
  </p:cSld>
  <p:clrMapOvr>
    <a:masterClrMapping/>
  </p:clrMapOvr>
  <p:transition spd="med">
    <p:wipe dir="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p:nvPr>
        </p:nvSpPr>
        <p:spPr>
          <a:xfrm>
            <a:off x="274319" y="362515"/>
            <a:ext cx="7955280" cy="853440"/>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274320" y="1706880"/>
            <a:ext cx="3840480" cy="4267200"/>
          </a:xfrm>
        </p:spPr>
        <p:txBody>
          <a:bodyPr>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389120" y="1706880"/>
            <a:ext cx="3840480" cy="4267200"/>
          </a:xfrm>
        </p:spPr>
        <p:txBody>
          <a:bodyPr>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136999604"/>
      </p:ext>
    </p:extLst>
  </p:cSld>
  <p:clrMapOvr>
    <a:masterClrMapping/>
  </p:clrMapOvr>
  <p:transition spd="med">
    <p:wipe dir="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p:nvPr>
        </p:nvSpPr>
        <p:spPr>
          <a:xfrm>
            <a:off x="276786" y="365759"/>
            <a:ext cx="4285279" cy="853440"/>
          </a:xfrm>
        </p:spPr>
        <p:txBody>
          <a:bodyPr/>
          <a:lstStyle>
            <a:lvl1pPr>
              <a:defRPr/>
            </a:lvl1pPr>
          </a:lstStyle>
          <a:p>
            <a:r>
              <a:rPr lang="en-US" smtClean="0"/>
              <a:t>Click to edit Master title style</a:t>
            </a:r>
            <a:endParaRPr lang="en-US" dirty="0"/>
          </a:p>
        </p:txBody>
      </p:sp>
      <p:sp>
        <p:nvSpPr>
          <p:cNvPr id="8" name="Content Placeholder 2"/>
          <p:cNvSpPr>
            <a:spLocks noGrp="1"/>
          </p:cNvSpPr>
          <p:nvPr>
            <p:ph sz="half" idx="13"/>
          </p:nvPr>
        </p:nvSpPr>
        <p:spPr>
          <a:xfrm>
            <a:off x="274320" y="1706880"/>
            <a:ext cx="4283860" cy="4267200"/>
          </a:xfrm>
        </p:spPr>
        <p:txBody>
          <a:bodyPr>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717116206"/>
      </p:ext>
    </p:extLst>
  </p:cSld>
  <p:clrMapOvr>
    <a:masterClrMapping/>
  </p:clrMapOvr>
  <p:transition spd="med">
    <p:wipe dir="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p:nvPr>
        </p:nvSpPr>
        <p:spPr>
          <a:xfrm>
            <a:off x="274324" y="365763"/>
            <a:ext cx="5042747" cy="443199"/>
          </a:xfrm>
        </p:spPr>
        <p:txBody>
          <a:bodyPr/>
          <a:lstStyle>
            <a:lvl1pPr>
              <a:defRPr baseline="0"/>
            </a:lvl1pPr>
          </a:lstStyle>
          <a:p>
            <a:r>
              <a:rPr lang="en-US" smtClean="0"/>
              <a:t>Click to edit Master title style</a:t>
            </a:r>
            <a:endParaRPr lang="en-US" dirty="0"/>
          </a:p>
        </p:txBody>
      </p:sp>
      <p:sp>
        <p:nvSpPr>
          <p:cNvPr id="6" name="Content Placeholder 2"/>
          <p:cNvSpPr>
            <a:spLocks noGrp="1"/>
          </p:cNvSpPr>
          <p:nvPr>
            <p:ph sz="half" idx="1"/>
          </p:nvPr>
        </p:nvSpPr>
        <p:spPr>
          <a:xfrm>
            <a:off x="274320" y="1706880"/>
            <a:ext cx="4297680" cy="4267200"/>
          </a:xfrm>
        </p:spPr>
        <p:txBody>
          <a:bodyPr>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7"/>
          <p:cNvSpPr>
            <a:spLocks noGrp="1"/>
          </p:cNvSpPr>
          <p:nvPr>
            <p:ph type="body" sz="quarter" idx="10"/>
          </p:nvPr>
        </p:nvSpPr>
        <p:spPr>
          <a:xfrm>
            <a:off x="274320" y="1092200"/>
            <a:ext cx="4297680" cy="318456"/>
          </a:xfrm>
        </p:spPr>
        <p:txBody>
          <a:bodyPr/>
          <a:lstStyle>
            <a:lvl1pPr marL="0" indent="0">
              <a:buNone/>
              <a:defRPr b="1"/>
            </a:lvl1pPr>
          </a:lstStyle>
          <a:p>
            <a:pPr lvl="0"/>
            <a:r>
              <a:rPr lang="en-US" smtClean="0"/>
              <a:t>Click to edit Master text styles</a:t>
            </a:r>
          </a:p>
        </p:txBody>
      </p:sp>
    </p:spTree>
    <p:extLst>
      <p:ext uri="{BB962C8B-B14F-4D97-AF65-F5344CB8AC3E}">
        <p14:creationId xmlns:p14="http://schemas.microsoft.com/office/powerpoint/2010/main" val="828817217"/>
      </p:ext>
    </p:extLst>
  </p:cSld>
  <p:clrMapOvr>
    <a:masterClrMapping/>
  </p:clrMapOvr>
  <p:transition spd="med">
    <p:wipe dir="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p:nvPr>
        </p:nvSpPr>
        <p:spPr>
          <a:xfrm>
            <a:off x="274320" y="365763"/>
            <a:ext cx="4297680" cy="886396"/>
          </a:xfrm>
        </p:spPr>
        <p:txBody>
          <a:bodyPr/>
          <a:lstStyle>
            <a:lvl1pPr>
              <a:defRPr baseline="0"/>
            </a:lvl1pPr>
          </a:lstStyle>
          <a:p>
            <a:r>
              <a:rPr lang="en-US" smtClean="0"/>
              <a:t>Click to edit Master title style</a:t>
            </a:r>
            <a:endParaRPr lang="en-US" dirty="0"/>
          </a:p>
        </p:txBody>
      </p:sp>
      <p:sp>
        <p:nvSpPr>
          <p:cNvPr id="6" name="Content Placeholder 2"/>
          <p:cNvSpPr>
            <a:spLocks noGrp="1"/>
          </p:cNvSpPr>
          <p:nvPr>
            <p:ph sz="half" idx="1"/>
          </p:nvPr>
        </p:nvSpPr>
        <p:spPr>
          <a:xfrm>
            <a:off x="274320" y="2072640"/>
            <a:ext cx="4297680" cy="4023360"/>
          </a:xfrm>
        </p:spPr>
        <p:txBody>
          <a:bodyPr>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7"/>
          <p:cNvSpPr>
            <a:spLocks noGrp="1"/>
          </p:cNvSpPr>
          <p:nvPr>
            <p:ph type="body" sz="quarter" idx="10"/>
          </p:nvPr>
        </p:nvSpPr>
        <p:spPr>
          <a:xfrm>
            <a:off x="274320" y="1484464"/>
            <a:ext cx="4297680" cy="318456"/>
          </a:xfrm>
        </p:spPr>
        <p:txBody>
          <a:bodyPr/>
          <a:lstStyle>
            <a:lvl1pPr marL="0" indent="0">
              <a:buNone/>
              <a:defRPr b="1"/>
            </a:lvl1pPr>
          </a:lstStyle>
          <a:p>
            <a:pPr lvl="0"/>
            <a:r>
              <a:rPr lang="en-US" smtClean="0"/>
              <a:t>Click to edit Master text styles</a:t>
            </a:r>
          </a:p>
        </p:txBody>
      </p:sp>
    </p:spTree>
    <p:extLst>
      <p:ext uri="{BB962C8B-B14F-4D97-AF65-F5344CB8AC3E}">
        <p14:creationId xmlns:p14="http://schemas.microsoft.com/office/powerpoint/2010/main" val="474062133"/>
      </p:ext>
    </p:extLst>
  </p:cSld>
  <p:clrMapOvr>
    <a:masterClrMapping/>
  </p:clrMapOvr>
  <p:transition spd="med">
    <p:wipe dir="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p:nvPr>
        </p:nvSpPr>
        <p:spPr>
          <a:xfrm>
            <a:off x="274319" y="362515"/>
            <a:ext cx="7955280" cy="886396"/>
          </a:xfrm>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012541490"/>
      </p:ext>
    </p:extLst>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E7FB5BD-174A-44C1-B8E7-05A4248C799E}" type="datetime1">
              <a:rPr lang="en-US"/>
              <a:pPr>
                <a:defRPr/>
              </a:pPr>
              <a:t>9/10/2015</a:t>
            </a:fld>
            <a:endParaRPr lang="en-US" dirty="0">
              <a:solidFill>
                <a:schemeClr val="bg1"/>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98E35C8-D243-4231-9233-446009FDAEB8}" type="slidenum">
              <a:rPr lang="en-US"/>
              <a:pPr>
                <a:defRPr/>
              </a:pPr>
              <a:t>‹#›</a:t>
            </a:fld>
            <a:endParaRPr lang="en-US" dirty="0">
              <a:solidFill>
                <a:schemeClr val="bg1"/>
              </a:solidFill>
            </a:endParaRPr>
          </a:p>
        </p:txBody>
      </p:sp>
    </p:spTree>
    <p:extLst>
      <p:ext uri="{BB962C8B-B14F-4D97-AF65-F5344CB8AC3E}">
        <p14:creationId xmlns:p14="http://schemas.microsoft.com/office/powerpoint/2010/main" val="2294401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226630"/>
      </p:ext>
    </p:extLst>
  </p:cSld>
  <p:clrMapOvr>
    <a:masterClrMapping/>
  </p:clrMapOvr>
  <p:transition spd="med">
    <p:wipe dir="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cSld name="Dell Gray divider slide ">
    <p:spTree>
      <p:nvGrpSpPr>
        <p:cNvPr id="1" name=""/>
        <p:cNvGrpSpPr/>
        <p:nvPr/>
      </p:nvGrpSpPr>
      <p:grpSpPr>
        <a:xfrm>
          <a:off x="0" y="0"/>
          <a:ext cx="0" cy="0"/>
          <a:chOff x="0" y="0"/>
          <a:chExt cx="0" cy="0"/>
        </a:xfrm>
      </p:grpSpPr>
      <p:sp>
        <p:nvSpPr>
          <p:cNvPr id="5" name="Title 1"/>
          <p:cNvSpPr>
            <a:spLocks noGrp="1"/>
          </p:cNvSpPr>
          <p:nvPr>
            <p:ph type="title"/>
          </p:nvPr>
        </p:nvSpPr>
        <p:spPr>
          <a:xfrm>
            <a:off x="274320" y="2331028"/>
            <a:ext cx="6850901" cy="1994392"/>
          </a:xfrm>
        </p:spPr>
        <p:txBody>
          <a:bodyPr anchor="ctr">
            <a:normAutofit/>
          </a:bodyPr>
          <a:lstStyle>
            <a:lvl1pPr>
              <a:defRPr sz="5400" baseline="0">
                <a:solidFill>
                  <a:srgbClr val="AAAAAA"/>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9445627"/>
      </p:ext>
    </p:extLst>
  </p:cSld>
  <p:clrMapOvr>
    <a:masterClrMapping/>
  </p:clrMapOvr>
  <p:transition spd="med">
    <p:wipe dir="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userDrawn="1">
  <p:cSld name="Title slide Dell Blue background">
    <p:spTree>
      <p:nvGrpSpPr>
        <p:cNvPr id="1" name=""/>
        <p:cNvGrpSpPr/>
        <p:nvPr/>
      </p:nvGrpSpPr>
      <p:grpSpPr>
        <a:xfrm>
          <a:off x="0" y="0"/>
          <a:ext cx="0" cy="0"/>
          <a:chOff x="0" y="0"/>
          <a:chExt cx="0" cy="0"/>
        </a:xfrm>
      </p:grpSpPr>
      <p:pic>
        <p:nvPicPr>
          <p:cNvPr id="4" name="Picture 9" descr="whit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823200" y="5088469"/>
            <a:ext cx="1023938" cy="136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Placeholder 21"/>
          <p:cNvSpPr>
            <a:spLocks noGrp="1"/>
          </p:cNvSpPr>
          <p:nvPr>
            <p:ph type="ctrTitle"/>
          </p:nvPr>
        </p:nvSpPr>
        <p:spPr>
          <a:xfrm>
            <a:off x="274325" y="367683"/>
            <a:ext cx="5200791" cy="2215991"/>
          </a:xfrm>
        </p:spPr>
        <p:txBody>
          <a:bodyPr>
            <a:normAutofit/>
          </a:bodyPr>
          <a:lstStyle>
            <a:lvl1pPr algn="l">
              <a:lnSpc>
                <a:spcPct val="100000"/>
              </a:lnSpc>
              <a:spcAft>
                <a:spcPts val="0"/>
              </a:spcAft>
              <a:defRPr sz="5400" b="0" i="0" smtClean="0">
                <a:solidFill>
                  <a:schemeClr val="tx2"/>
                </a:solidFill>
                <a:latin typeface="Museo Sans For Dell" panose="02000000000000000000" pitchFamily="2" charset="0"/>
                <a:ea typeface="Museo Sans For Dell" panose="02000000000000000000" pitchFamily="2" charset="0"/>
              </a:defRPr>
            </a:lvl1pPr>
          </a:lstStyle>
          <a:p>
            <a:r>
              <a:rPr lang="en-US" smtClean="0"/>
              <a:t>Click to edit Master title style</a:t>
            </a:r>
            <a:endParaRPr lang="en-US" dirty="0" smtClean="0"/>
          </a:p>
        </p:txBody>
      </p:sp>
      <p:sp>
        <p:nvSpPr>
          <p:cNvPr id="6" name="Text Placeholder 12"/>
          <p:cNvSpPr>
            <a:spLocks noGrp="1"/>
          </p:cNvSpPr>
          <p:nvPr>
            <p:ph type="subTitle" idx="1"/>
          </p:nvPr>
        </p:nvSpPr>
        <p:spPr>
          <a:xfrm>
            <a:off x="274325" y="3048004"/>
            <a:ext cx="5200791" cy="307777"/>
          </a:xfrm>
        </p:spPr>
        <p:txBody>
          <a:bodyPr>
            <a:spAutoFit/>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dirty="0" smtClean="0"/>
              <a:t>Click to edit Master subtitle style</a:t>
            </a:r>
          </a:p>
        </p:txBody>
      </p:sp>
    </p:spTree>
    <p:extLst>
      <p:ext uri="{BB962C8B-B14F-4D97-AF65-F5344CB8AC3E}">
        <p14:creationId xmlns:p14="http://schemas.microsoft.com/office/powerpoint/2010/main" val="1856980000"/>
      </p:ext>
    </p:extLst>
  </p:cSld>
  <p:clrMapOvr>
    <a:masterClrMapping/>
  </p:clrMapOvr>
  <p:transition spd="med">
    <p:wipe dir="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Blank Dell Blue background ">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928483"/>
      </p:ext>
    </p:extLst>
  </p:cSld>
  <p:clrMapOvr>
    <a:masterClrMapping/>
  </p:clrMapOvr>
  <p:transition spd="med">
    <p:wipe dir="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Title_Only">
    <p:spTree>
      <p:nvGrpSpPr>
        <p:cNvPr id="1" name=""/>
        <p:cNvGrpSpPr/>
        <p:nvPr/>
      </p:nvGrpSpPr>
      <p:grpSpPr>
        <a:xfrm>
          <a:off x="0" y="0"/>
          <a:ext cx="0" cy="0"/>
          <a:chOff x="0" y="0"/>
          <a:chExt cx="0" cy="0"/>
        </a:xfrm>
      </p:grpSpPr>
      <p:cxnSp>
        <p:nvCxnSpPr>
          <p:cNvPr id="18" name="Straight Connector 17"/>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sp>
        <p:nvSpPr>
          <p:cNvPr id="9" name="Slide Number Placeholder 5"/>
          <p:cNvSpPr>
            <a:spLocks noGrp="1"/>
          </p:cNvSpPr>
          <p:nvPr>
            <p:ph type="sldNum" sz="quarter" idx="4"/>
          </p:nvPr>
        </p:nvSpPr>
        <p:spPr>
          <a:xfrm>
            <a:off x="439744" y="6431533"/>
            <a:ext cx="260349" cy="152399"/>
          </a:xfrm>
          <a:prstGeom prst="rect">
            <a:avLst/>
          </a:prstGeom>
        </p:spPr>
        <p:txBody>
          <a:bodyPr vert="horz" lIns="0" tIns="0" rIns="91440" bIns="0" rtlCol="0" anchor="ctr"/>
          <a:lstStyle>
            <a:lvl1pPr algn="l">
              <a:defRPr sz="900">
                <a:solidFill>
                  <a:schemeClr val="bg2">
                    <a:lumMod val="60000"/>
                    <a:lumOff val="40000"/>
                  </a:schemeClr>
                </a:solidFill>
                <a:latin typeface="Museo Sans For Dell" pitchFamily="2" charset="0"/>
              </a:defRPr>
            </a:lvl1pPr>
          </a:lstStyle>
          <a:p>
            <a:fld id="{DBD5246C-868F-410A-AE52-FE248EDADC46}" type="slidenum">
              <a:rPr lang="en-US" smtClean="0">
                <a:solidFill>
                  <a:srgbClr val="FFFFFF">
                    <a:lumMod val="60000"/>
                    <a:lumOff val="40000"/>
                  </a:srgbClr>
                </a:solidFill>
              </a:rPr>
              <a:pPr/>
              <a:t>‹#›</a:t>
            </a:fld>
            <a:endParaRPr lang="en-US" dirty="0">
              <a:solidFill>
                <a:srgbClr val="FFFFFF">
                  <a:lumMod val="60000"/>
                  <a:lumOff val="40000"/>
                </a:srgbClr>
              </a:solidFill>
            </a:endParaRPr>
          </a:p>
        </p:txBody>
      </p:sp>
      <p:sp>
        <p:nvSpPr>
          <p:cNvPr id="7"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bg2">
                    <a:lumMod val="60000"/>
                    <a:lumOff val="40000"/>
                  </a:schemeClr>
                </a:solidFill>
                <a:latin typeface="Museo Sans For Dell" pitchFamily="2" charset="0"/>
              </a:defRPr>
            </a:lvl1pPr>
          </a:lstStyle>
          <a:p>
            <a:r>
              <a:rPr lang="en-US" dirty="0" smtClean="0">
                <a:solidFill>
                  <a:srgbClr val="FFFFFF">
                    <a:lumMod val="60000"/>
                    <a:lumOff val="40000"/>
                  </a:srgbClr>
                </a:solidFill>
              </a:rPr>
              <a:t>Confidential</a:t>
            </a:r>
            <a:endParaRPr lang="en-US" dirty="0">
              <a:solidFill>
                <a:srgbClr val="FFFFFF">
                  <a:lumMod val="60000"/>
                  <a:lumOff val="40000"/>
                </a:srgbClr>
              </a:solidFill>
            </a:endParaRPr>
          </a:p>
        </p:txBody>
      </p:sp>
      <p:sp>
        <p:nvSpPr>
          <p:cNvPr id="10" name="Title 1"/>
          <p:cNvSpPr>
            <a:spLocks noGrp="1"/>
          </p:cNvSpPr>
          <p:nvPr>
            <p:ph type="title" hasCustomPrompt="1"/>
          </p:nvPr>
        </p:nvSpPr>
        <p:spPr>
          <a:xfrm>
            <a:off x="425904" y="261566"/>
            <a:ext cx="8239126" cy="1181863"/>
          </a:xfrm>
        </p:spPr>
        <p:txBody>
          <a:bodyPr wrap="square" anchor="t"/>
          <a:lstStyle>
            <a:lvl1pPr>
              <a:lnSpc>
                <a:spcPct val="90000"/>
              </a:lnSpc>
              <a:defRPr sz="32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11" name="Date Placeholder 8"/>
          <p:cNvSpPr>
            <a:spLocks noGrp="1"/>
          </p:cNvSpPr>
          <p:nvPr>
            <p:ph type="dt" sz="half" idx="2"/>
          </p:nvPr>
        </p:nvSpPr>
        <p:spPr>
          <a:xfrm>
            <a:off x="1828806" y="6428237"/>
            <a:ext cx="914401" cy="152399"/>
          </a:xfrm>
          <a:prstGeom prst="rect">
            <a:avLst/>
          </a:prstGeom>
        </p:spPr>
        <p:txBody>
          <a:bodyPr vert="horz" lIns="91440" tIns="45720" rIns="91440" bIns="45720" rtlCol="0" anchor="ctr"/>
          <a:lstStyle>
            <a:lvl1pPr algn="l" rtl="0" fontAlgn="base">
              <a:spcBef>
                <a:spcPct val="0"/>
              </a:spcBef>
              <a:spcAft>
                <a:spcPct val="0"/>
              </a:spcAft>
              <a:defRPr lang="en-US" sz="1000" kern="1200" smtClean="0">
                <a:solidFill>
                  <a:schemeClr val="bg2">
                    <a:lumMod val="60000"/>
                    <a:lumOff val="40000"/>
                  </a:schemeClr>
                </a:solidFill>
                <a:latin typeface="Museo Sans For Dell" pitchFamily="2" charset="0"/>
                <a:ea typeface="+mn-ea"/>
                <a:cs typeface="+mn-cs"/>
              </a:defRPr>
            </a:lvl1pPr>
          </a:lstStyle>
          <a:p>
            <a:fld id="{BEC21B2A-3096-494E-9123-2989D3AEA588}" type="datetime1">
              <a:rPr lang="en-US">
                <a:solidFill>
                  <a:srgbClr val="FFFFFF">
                    <a:lumMod val="60000"/>
                    <a:lumOff val="40000"/>
                  </a:srgbClr>
                </a:solidFill>
              </a:rPr>
              <a:pPr/>
              <a:t>9/10/2015</a:t>
            </a:fld>
            <a:endParaRPr dirty="0">
              <a:solidFill>
                <a:srgbClr val="FFFFFF">
                  <a:lumMod val="60000"/>
                  <a:lumOff val="40000"/>
                </a:srgbClr>
              </a:solidFill>
            </a:endParaRPr>
          </a:p>
        </p:txBody>
      </p:sp>
    </p:spTree>
    <p:extLst>
      <p:ext uri="{BB962C8B-B14F-4D97-AF65-F5344CB8AC3E}">
        <p14:creationId xmlns:p14="http://schemas.microsoft.com/office/powerpoint/2010/main" val="2870700989"/>
      </p:ext>
    </p:extLst>
  </p:cSld>
  <p:clrMapOvr>
    <a:masterClrMapping/>
  </p:clrMapOvr>
  <p:transition spd="med">
    <p:wipe dir="r"/>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61566"/>
            <a:ext cx="8239126" cy="1181863"/>
          </a:xfrm>
        </p:spPr>
        <p:txBody>
          <a:bodyPr wrap="square" anchor="t"/>
          <a:lstStyle>
            <a:lvl1pPr>
              <a:lnSpc>
                <a:spcPct val="90000"/>
              </a:lnSpc>
              <a:defRPr sz="32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3" name="Content Placeholder 2"/>
          <p:cNvSpPr>
            <a:spLocks noGrp="1"/>
          </p:cNvSpPr>
          <p:nvPr>
            <p:ph sz="half" idx="1"/>
          </p:nvPr>
        </p:nvSpPr>
        <p:spPr>
          <a:xfrm>
            <a:off x="457200" y="1280160"/>
            <a:ext cx="8229600" cy="1614117"/>
          </a:xfrm>
        </p:spPr>
        <p:txBody>
          <a:bodyPr lIns="0" tIns="0" rIns="0" bIns="0"/>
          <a:lstStyle>
            <a:lvl1pPr>
              <a:spcBef>
                <a:spcPts val="100"/>
              </a:spcBef>
              <a:spcAft>
                <a:spcPts val="100"/>
              </a:spcAft>
              <a:defRPr sz="2000">
                <a:solidFill>
                  <a:schemeClr val="bg2"/>
                </a:solidFill>
                <a:latin typeface="Museo Sans For Dell" pitchFamily="2" charset="0"/>
              </a:defRPr>
            </a:lvl1pPr>
            <a:lvl2pPr>
              <a:spcBef>
                <a:spcPts val="100"/>
              </a:spcBef>
              <a:spcAft>
                <a:spcPts val="100"/>
              </a:spcAft>
              <a:buFont typeface="Museo Sans For Dell" pitchFamily="2" charset="0"/>
              <a:buChar char="–"/>
              <a:defRPr sz="1800">
                <a:solidFill>
                  <a:schemeClr val="bg2"/>
                </a:solidFill>
                <a:latin typeface="Museo Sans For Dell" pitchFamily="2" charset="0"/>
              </a:defRPr>
            </a:lvl2pPr>
            <a:lvl3pPr>
              <a:spcBef>
                <a:spcPts val="100"/>
              </a:spcBef>
              <a:spcAft>
                <a:spcPts val="100"/>
              </a:spcAft>
              <a:defRPr sz="1600">
                <a:solidFill>
                  <a:schemeClr val="bg2"/>
                </a:solidFill>
                <a:latin typeface="Museo Sans For Dell" pitchFamily="2" charset="0"/>
              </a:defRPr>
            </a:lvl3pPr>
            <a:lvl4pPr>
              <a:spcBef>
                <a:spcPts val="100"/>
              </a:spcBef>
              <a:spcAft>
                <a:spcPts val="100"/>
              </a:spcAft>
              <a:defRPr sz="1400" baseline="0">
                <a:solidFill>
                  <a:schemeClr val="bg2"/>
                </a:solidFill>
                <a:latin typeface="Museo Sans For Dell" pitchFamily="2" charset="0"/>
              </a:defRPr>
            </a:lvl4pPr>
            <a:lvl5pPr>
              <a:spcBef>
                <a:spcPts val="100"/>
              </a:spcBef>
              <a:spcAft>
                <a:spcPts val="100"/>
              </a:spcAft>
              <a:buClr>
                <a:schemeClr val="accent1"/>
              </a:buClr>
              <a:defRPr sz="120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20" name="Straight Connector 19"/>
          <p:cNvCxnSpPr>
            <a:cxnSpLocks noChangeShapeType="1"/>
          </p:cNvCxnSpPr>
          <p:nvPr/>
        </p:nvCxnSpPr>
        <p:spPr bwMode="auto">
          <a:xfrm>
            <a:off x="457200" y="6172200"/>
            <a:ext cx="8229600" cy="0"/>
          </a:xfrm>
          <a:prstGeom prst="line">
            <a:avLst/>
          </a:prstGeom>
          <a:noFill/>
          <a:ln w="9525">
            <a:solidFill>
              <a:srgbClr val="AAAAAA"/>
            </a:solidFill>
            <a:round/>
            <a:headEnd/>
            <a:tailEnd/>
          </a:ln>
        </p:spPr>
      </p:cxnSp>
      <p:sp>
        <p:nvSpPr>
          <p:cNvPr id="15" name="Footer Placeholder 4"/>
          <p:cNvSpPr>
            <a:spLocks noGrp="1"/>
          </p:cNvSpPr>
          <p:nvPr>
            <p:ph type="ftr" sz="quarter" idx="3"/>
          </p:nvPr>
        </p:nvSpPr>
        <p:spPr>
          <a:xfrm>
            <a:off x="742950" y="6429375"/>
            <a:ext cx="1885950" cy="152400"/>
          </a:xfrm>
          <a:prstGeom prst="rect">
            <a:avLst/>
          </a:prstGeom>
        </p:spPr>
        <p:txBody>
          <a:bodyPr vert="horz" lIns="0" tIns="0" rIns="91440" bIns="0" rtlCol="0" anchor="ctr"/>
          <a:lstStyle>
            <a:lvl1pPr algn="l">
              <a:defRPr sz="1000">
                <a:solidFill>
                  <a:schemeClr val="bg2">
                    <a:lumMod val="60000"/>
                    <a:lumOff val="40000"/>
                  </a:schemeClr>
                </a:solidFill>
                <a:latin typeface="Museo Sans For Dell" pitchFamily="2" charset="0"/>
              </a:defRPr>
            </a:lvl1pPr>
          </a:lstStyle>
          <a:p>
            <a:r>
              <a:rPr lang="en-US" dirty="0" smtClean="0">
                <a:solidFill>
                  <a:srgbClr val="FFFFFF">
                    <a:lumMod val="60000"/>
                    <a:lumOff val="40000"/>
                  </a:srgbClr>
                </a:solidFill>
              </a:rPr>
              <a:t>Confidential</a:t>
            </a:r>
            <a:endParaRPr lang="en-US" dirty="0">
              <a:solidFill>
                <a:srgbClr val="FFFFFF">
                  <a:lumMod val="60000"/>
                  <a:lumOff val="40000"/>
                </a:srgbClr>
              </a:solidFill>
            </a:endParaRPr>
          </a:p>
        </p:txBody>
      </p:sp>
      <p:sp>
        <p:nvSpPr>
          <p:cNvPr id="16" name="Slide Number Placeholder 5"/>
          <p:cNvSpPr>
            <a:spLocks noGrp="1"/>
          </p:cNvSpPr>
          <p:nvPr>
            <p:ph type="sldNum" sz="quarter" idx="4"/>
          </p:nvPr>
        </p:nvSpPr>
        <p:spPr>
          <a:xfrm>
            <a:off x="435542" y="6431531"/>
            <a:ext cx="260349" cy="152399"/>
          </a:xfrm>
          <a:prstGeom prst="rect">
            <a:avLst/>
          </a:prstGeom>
        </p:spPr>
        <p:txBody>
          <a:bodyPr vert="horz" lIns="0" tIns="0" rIns="91440" bIns="0" rtlCol="0" anchor="ctr"/>
          <a:lstStyle>
            <a:lvl1pPr algn="l">
              <a:defRPr sz="900">
                <a:solidFill>
                  <a:schemeClr val="bg2">
                    <a:lumMod val="60000"/>
                    <a:lumOff val="40000"/>
                  </a:schemeClr>
                </a:solidFill>
                <a:latin typeface="Museo Sans For Dell" pitchFamily="2" charset="0"/>
              </a:defRPr>
            </a:lvl1pPr>
          </a:lstStyle>
          <a:p>
            <a:fld id="{DBD5246C-868F-410A-AE52-FE248EDADC46}" type="slidenum">
              <a:rPr lang="en-US" smtClean="0">
                <a:solidFill>
                  <a:srgbClr val="FFFFFF">
                    <a:lumMod val="60000"/>
                    <a:lumOff val="40000"/>
                  </a:srgbClr>
                </a:solidFill>
              </a:rPr>
              <a:pPr/>
              <a:t>‹#›</a:t>
            </a:fld>
            <a:endParaRPr lang="en-US" dirty="0">
              <a:solidFill>
                <a:srgbClr val="FFFFFF">
                  <a:lumMod val="60000"/>
                  <a:lumOff val="40000"/>
                </a:srgbClr>
              </a:solidFill>
            </a:endParaRPr>
          </a:p>
        </p:txBody>
      </p:sp>
      <p:sp>
        <p:nvSpPr>
          <p:cNvPr id="18" name="Date Placeholder 8"/>
          <p:cNvSpPr>
            <a:spLocks noGrp="1"/>
          </p:cNvSpPr>
          <p:nvPr>
            <p:ph type="dt" sz="half" idx="2"/>
          </p:nvPr>
        </p:nvSpPr>
        <p:spPr>
          <a:xfrm>
            <a:off x="1828806" y="6428237"/>
            <a:ext cx="914401" cy="152399"/>
          </a:xfrm>
          <a:prstGeom prst="rect">
            <a:avLst/>
          </a:prstGeom>
        </p:spPr>
        <p:txBody>
          <a:bodyPr vert="horz" lIns="91440" tIns="45720" rIns="91440" bIns="45720" rtlCol="0" anchor="ctr"/>
          <a:lstStyle>
            <a:lvl1pPr algn="l" rtl="0" fontAlgn="base">
              <a:spcBef>
                <a:spcPct val="0"/>
              </a:spcBef>
              <a:spcAft>
                <a:spcPct val="0"/>
              </a:spcAft>
              <a:defRPr lang="en-US" sz="1000" kern="1200" smtClean="0">
                <a:solidFill>
                  <a:schemeClr val="bg2">
                    <a:lumMod val="60000"/>
                    <a:lumOff val="40000"/>
                  </a:schemeClr>
                </a:solidFill>
                <a:latin typeface="Museo Sans For Dell" pitchFamily="2" charset="0"/>
                <a:ea typeface="+mn-ea"/>
                <a:cs typeface="+mn-cs"/>
              </a:defRPr>
            </a:lvl1pPr>
          </a:lstStyle>
          <a:p>
            <a:fld id="{DA5ED237-BA49-494A-B3B3-DDC72CDA5986}" type="datetime1">
              <a:rPr lang="en-US">
                <a:solidFill>
                  <a:srgbClr val="FFFFFF">
                    <a:lumMod val="60000"/>
                    <a:lumOff val="40000"/>
                  </a:srgbClr>
                </a:solidFill>
              </a:rPr>
              <a:pPr/>
              <a:t>9/10/2015</a:t>
            </a:fld>
            <a:endParaRPr dirty="0">
              <a:solidFill>
                <a:srgbClr val="FFFFFF">
                  <a:lumMod val="60000"/>
                  <a:lumOff val="40000"/>
                </a:srgbClr>
              </a:solidFill>
            </a:endParaRPr>
          </a:p>
        </p:txBody>
      </p:sp>
    </p:spTree>
    <p:extLst>
      <p:ext uri="{BB962C8B-B14F-4D97-AF65-F5344CB8AC3E}">
        <p14:creationId xmlns:p14="http://schemas.microsoft.com/office/powerpoint/2010/main" val="2685689681"/>
      </p:ext>
    </p:extLst>
  </p:cSld>
  <p:clrMapOvr>
    <a:masterClrMapping/>
  </p:clrMapOvr>
  <p:transition spd="med">
    <p:wipe dir="r"/>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rgbClr val="888181"/>
                </a:solidFill>
                <a:latin typeface="Museo Sans For Dell" pitchFamily="2" charset="0"/>
                <a:ea typeface="Museo Sans For Dell" pitchFamily="2" charset="0"/>
              </a:defRPr>
            </a:lvl1pPr>
          </a:lstStyle>
          <a:p>
            <a:r>
              <a:rPr lang="en-US" smtClean="0"/>
              <a:t>Click to edit Master subtitle style</a:t>
            </a:r>
            <a:endParaRPr lang="en-US" dirty="0" smtClean="0"/>
          </a:p>
        </p:txBody>
      </p:sp>
      <p:grpSp>
        <p:nvGrpSpPr>
          <p:cNvPr id="17" name="Group 16"/>
          <p:cNvGrpSpPr>
            <a:grpSpLocks noChangeAspect="1"/>
          </p:cNvGrpSpPr>
          <p:nvPr userDrawn="1"/>
        </p:nvGrpSpPr>
        <p:grpSpPr>
          <a:xfrm>
            <a:off x="7432099" y="0"/>
            <a:ext cx="1711905" cy="6858000"/>
            <a:chOff x="7864476" y="17647"/>
            <a:chExt cx="1279524" cy="5125853"/>
          </a:xfrm>
        </p:grpSpPr>
        <p:grpSp>
          <p:nvGrpSpPr>
            <p:cNvPr id="18" name="Group 17"/>
            <p:cNvGrpSpPr/>
            <p:nvPr userDrawn="1"/>
          </p:nvGrpSpPr>
          <p:grpSpPr>
            <a:xfrm>
              <a:off x="7864476" y="3854451"/>
              <a:ext cx="1279524" cy="1289049"/>
              <a:chOff x="7864475" y="3854450"/>
              <a:chExt cx="1279524" cy="1289049"/>
            </a:xfrm>
          </p:grpSpPr>
          <p:sp>
            <p:nvSpPr>
              <p:cNvPr id="28" name="Rectangle 27"/>
              <p:cNvSpPr/>
              <p:nvPr userDrawn="1"/>
            </p:nvSpPr>
            <p:spPr>
              <a:xfrm>
                <a:off x="7864475" y="3854450"/>
                <a:ext cx="1279524" cy="1289049"/>
              </a:xfrm>
              <a:prstGeom prst="rect">
                <a:avLst/>
              </a:prstGeom>
              <a:solidFill>
                <a:srgbClr val="004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9" name="Picture 28" descr="dell-blue_rgb.eps"/>
              <p:cNvPicPr>
                <a:picLocks noChangeAspect="1"/>
              </p:cNvPicPr>
              <p:nvPr userDrawn="1"/>
            </p:nvPicPr>
            <p:blipFill>
              <a:blip r:embed="rId2" cstate="print">
                <a:lum bright="5000"/>
                <a:extLst>
                  <a:ext uri="{28A0092B-C50C-407E-A947-70E740481C1C}">
                    <a14:useLocalDpi xmlns:a14="http://schemas.microsoft.com/office/drawing/2010/main" val="0"/>
                  </a:ext>
                </a:extLst>
              </a:blip>
              <a:stretch>
                <a:fillRect/>
              </a:stretch>
            </p:blipFill>
            <p:spPr>
              <a:xfrm>
                <a:off x="8046153" y="4041494"/>
                <a:ext cx="895296" cy="895296"/>
              </a:xfrm>
              <a:prstGeom prst="rect">
                <a:avLst/>
              </a:prstGeom>
            </p:spPr>
          </p:pic>
        </p:grpSp>
        <p:grpSp>
          <p:nvGrpSpPr>
            <p:cNvPr id="19" name="Group 18"/>
            <p:cNvGrpSpPr/>
            <p:nvPr userDrawn="1"/>
          </p:nvGrpSpPr>
          <p:grpSpPr>
            <a:xfrm>
              <a:off x="7864476" y="2570693"/>
              <a:ext cx="1279524" cy="1283758"/>
              <a:chOff x="7864476" y="2571750"/>
              <a:chExt cx="1279524" cy="1283758"/>
            </a:xfrm>
          </p:grpSpPr>
          <p:sp>
            <p:nvSpPr>
              <p:cNvPr id="26" name="Rectangle 25"/>
              <p:cNvSpPr/>
              <p:nvPr userDrawn="1"/>
            </p:nvSpPr>
            <p:spPr>
              <a:xfrm>
                <a:off x="7864476" y="2571750"/>
                <a:ext cx="1279524" cy="1283758"/>
              </a:xfrm>
              <a:prstGeom prst="rect">
                <a:avLst/>
              </a:prstGeom>
              <a:solidFill>
                <a:srgbClr val="B72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7" name="Picture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9884" y="2786657"/>
                <a:ext cx="681407" cy="812800"/>
              </a:xfrm>
              <a:prstGeom prst="rect">
                <a:avLst/>
              </a:prstGeom>
            </p:spPr>
          </p:pic>
        </p:grpSp>
        <p:grpSp>
          <p:nvGrpSpPr>
            <p:cNvPr id="20" name="Group 19"/>
            <p:cNvGrpSpPr/>
            <p:nvPr userDrawn="1"/>
          </p:nvGrpSpPr>
          <p:grpSpPr>
            <a:xfrm>
              <a:off x="7864476" y="17647"/>
              <a:ext cx="1279524" cy="1282700"/>
              <a:chOff x="7864476" y="0"/>
              <a:chExt cx="1279524" cy="1282700"/>
            </a:xfrm>
          </p:grpSpPr>
          <p:sp>
            <p:nvSpPr>
              <p:cNvPr id="24" name="Rectangle 23"/>
              <p:cNvSpPr/>
              <p:nvPr userDrawn="1"/>
            </p:nvSpPr>
            <p:spPr>
              <a:xfrm>
                <a:off x="7864476" y="0"/>
                <a:ext cx="1279524" cy="128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5" name="Picture 24" descr="DATA_64x64_DellOrang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121735" y="239539"/>
                <a:ext cx="812800" cy="812800"/>
              </a:xfrm>
              <a:prstGeom prst="rect">
                <a:avLst/>
              </a:prstGeom>
            </p:spPr>
          </p:pic>
        </p:grpSp>
        <p:grpSp>
          <p:nvGrpSpPr>
            <p:cNvPr id="21" name="Group 20"/>
            <p:cNvGrpSpPr/>
            <p:nvPr userDrawn="1"/>
          </p:nvGrpSpPr>
          <p:grpSpPr>
            <a:xfrm>
              <a:off x="7864476" y="1291169"/>
              <a:ext cx="1279524" cy="1279524"/>
              <a:chOff x="7864476" y="1287992"/>
              <a:chExt cx="1279524" cy="1279524"/>
            </a:xfrm>
          </p:grpSpPr>
          <p:sp>
            <p:nvSpPr>
              <p:cNvPr id="22" name="Rectangle 21"/>
              <p:cNvSpPr/>
              <p:nvPr userDrawn="1"/>
            </p:nvSpPr>
            <p:spPr>
              <a:xfrm>
                <a:off x="7864476" y="1287992"/>
                <a:ext cx="1279524" cy="12795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3" name="Picture 22" descr="Wireless_DellLtGreen_rgb.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15919" y="1535619"/>
                <a:ext cx="976638" cy="784270"/>
              </a:xfrm>
              <a:prstGeom prst="rect">
                <a:avLst/>
              </a:prstGeom>
            </p:spPr>
          </p:pic>
        </p:grpSp>
      </p:grpSp>
    </p:spTree>
    <p:extLst>
      <p:ext uri="{BB962C8B-B14F-4D97-AF65-F5344CB8AC3E}">
        <p14:creationId xmlns:p14="http://schemas.microsoft.com/office/powerpoint/2010/main" val="2970337906"/>
      </p:ext>
    </p:extLst>
  </p:cSld>
  <p:clrMapOvr>
    <a:masterClrMapping/>
  </p:clrMapOvr>
  <p:transition spd="med">
    <p:wipe dir="r"/>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7" name="Content Placeholder 6"/>
          <p:cNvSpPr>
            <a:spLocks noGrp="1"/>
          </p:cNvSpPr>
          <p:nvPr>
            <p:ph sz="quarter" idx="10"/>
          </p:nvPr>
        </p:nvSpPr>
        <p:spPr>
          <a:xfrm>
            <a:off x="268293" y="1699687"/>
            <a:ext cx="7932737" cy="4279900"/>
          </a:xfrm>
        </p:spPr>
        <p:txBody>
          <a:bodyPr/>
          <a:lstStyle>
            <a:lvl5pPr>
              <a:spcBef>
                <a:spcPts val="300"/>
              </a:spcBef>
              <a:buClr>
                <a:srgbClr val="888181"/>
              </a:buClr>
              <a:defRPr sz="1000">
                <a:solidFill>
                  <a:srgbClr val="88818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3644452"/>
      </p:ext>
    </p:extLst>
  </p:cSld>
  <p:clrMapOvr>
    <a:masterClrMapping/>
  </p:clrMapOvr>
  <p:transition spd="med">
    <p:wipe dir="r"/>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solidFill>
                  <a:srgbClr val="888181"/>
                </a:solidFill>
              </a:defRPr>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7" name="Content Placeholder 6"/>
          <p:cNvSpPr>
            <a:spLocks noGrp="1"/>
          </p:cNvSpPr>
          <p:nvPr>
            <p:ph sz="quarter" idx="12"/>
          </p:nvPr>
        </p:nvSpPr>
        <p:spPr>
          <a:xfrm>
            <a:off x="268293" y="2072933"/>
            <a:ext cx="7972425" cy="4047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4865366"/>
      </p:ext>
    </p:extLst>
  </p:cSld>
  <p:clrMapOvr>
    <a:masterClrMapping/>
  </p:clrMapOvr>
  <p:transition spd="med">
    <p:wipe dir="r"/>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8" name="Content Placeholder 7"/>
          <p:cNvSpPr>
            <a:spLocks noGrp="1"/>
          </p:cNvSpPr>
          <p:nvPr>
            <p:ph sz="quarter" idx="15"/>
          </p:nvPr>
        </p:nvSpPr>
        <p:spPr>
          <a:xfrm>
            <a:off x="273055"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7"/>
          <p:cNvSpPr>
            <a:spLocks noGrp="1"/>
          </p:cNvSpPr>
          <p:nvPr>
            <p:ph sz="quarter" idx="16"/>
          </p:nvPr>
        </p:nvSpPr>
        <p:spPr>
          <a:xfrm>
            <a:off x="4385913"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1859505"/>
      </p:ext>
    </p:extLst>
  </p:cSld>
  <p:clrMapOvr>
    <a:masterClrMapping/>
  </p:clrMapOvr>
  <p:transition spd="med">
    <p:wipe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87752F9-2E01-4386-A15F-5B99FE4D3D73}" type="datetime1">
              <a:rPr lang="en-US"/>
              <a:pPr>
                <a:defRPr/>
              </a:pPr>
              <a:t>9/10/2015</a:t>
            </a:fld>
            <a:endParaRPr lang="en-US" dirty="0"/>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F61D651-66F5-41FA-AAE2-E3FB14D38A09}" type="slidenum">
              <a:rPr lang="en-US"/>
              <a:pPr>
                <a:defRPr/>
              </a:pPr>
              <a:t>‹#›</a:t>
            </a:fld>
            <a:endParaRPr lang="en-US" dirty="0"/>
          </a:p>
        </p:txBody>
      </p:sp>
    </p:spTree>
    <p:extLst>
      <p:ext uri="{BB962C8B-B14F-4D97-AF65-F5344CB8AC3E}">
        <p14:creationId xmlns:p14="http://schemas.microsoft.com/office/powerpoint/2010/main" val="1049833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Image with Dell Berry footer">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64631" y="362515"/>
            <a:ext cx="7955280" cy="886396"/>
          </a:xfrm>
        </p:spPr>
        <p:txBody>
          <a:bodyPr/>
          <a:lstStyle>
            <a:lvl1pPr>
              <a:defRPr>
                <a:solidFill>
                  <a:schemeClr val="tx1"/>
                </a:solidFill>
              </a:defRPr>
            </a:lvl1pPr>
          </a:lstStyle>
          <a:p>
            <a:r>
              <a:rPr lang="en-US" dirty="0" smtClean="0"/>
              <a:t>Click to edit content page title</a:t>
            </a:r>
            <a:endParaRPr lang="en-US" dirty="0"/>
          </a:p>
        </p:txBody>
      </p:sp>
    </p:spTree>
    <p:extLst>
      <p:ext uri="{BB962C8B-B14F-4D97-AF65-F5344CB8AC3E}">
        <p14:creationId xmlns:p14="http://schemas.microsoft.com/office/powerpoint/2010/main" val="1386706500"/>
      </p:ext>
    </p:extLst>
  </p:cSld>
  <p:clrMapOvr>
    <a:masterClrMapping/>
  </p:clrMapOvr>
  <p:transition spd="med">
    <p:wipe dir="r"/>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Peak Performance Event divider slide">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2331028"/>
            <a:ext cx="6850901" cy="1994392"/>
          </a:xfrm>
        </p:spPr>
        <p:txBody>
          <a:bodyPr anchor="ctr" anchorCtr="0">
            <a:normAutofit/>
          </a:bodyPr>
          <a:lstStyle>
            <a:lvl1pPr>
              <a:defRPr sz="5400" b="0" i="0" baseline="0">
                <a:solidFill>
                  <a:schemeClr val="bg1"/>
                </a:solidFill>
                <a:latin typeface="+mn-lt"/>
                <a:cs typeface="Museo Sans For Dell"/>
              </a:defRPr>
            </a:lvl1pPr>
          </a:lstStyle>
          <a:p>
            <a:r>
              <a:rPr lang="en-US" dirty="0" smtClean="0"/>
              <a:t>Click to edit divider slide title  </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96930" y="5501274"/>
            <a:ext cx="1047070" cy="1356729"/>
          </a:xfrm>
          <a:prstGeom prst="rect">
            <a:avLst/>
          </a:prstGeom>
        </p:spPr>
      </p:pic>
      <p:grpSp>
        <p:nvGrpSpPr>
          <p:cNvPr id="5" name="Group 4"/>
          <p:cNvGrpSpPr/>
          <p:nvPr userDrawn="1"/>
        </p:nvGrpSpPr>
        <p:grpSpPr>
          <a:xfrm>
            <a:off x="8096934" y="5501275"/>
            <a:ext cx="523535" cy="678364"/>
            <a:chOff x="3344894" y="2289991"/>
            <a:chExt cx="1279524" cy="1243446"/>
          </a:xfrm>
        </p:grpSpPr>
        <p:sp>
          <p:nvSpPr>
            <p:cNvPr id="6" name="Rectangle 5"/>
            <p:cNvSpPr/>
            <p:nvPr userDrawn="1"/>
          </p:nvSpPr>
          <p:spPr>
            <a:xfrm>
              <a:off x="3344894" y="2289991"/>
              <a:ext cx="1279524" cy="1243446"/>
            </a:xfrm>
            <a:prstGeom prst="rect">
              <a:avLst/>
            </a:prstGeom>
            <a:solidFill>
              <a:srgbClr val="B72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0302" y="2464586"/>
              <a:ext cx="681407" cy="812800"/>
            </a:xfrm>
            <a:prstGeom prst="rect">
              <a:avLst/>
            </a:prstGeom>
          </p:spPr>
        </p:pic>
      </p:grpSp>
      <p:grpSp>
        <p:nvGrpSpPr>
          <p:cNvPr id="21" name="Group 20"/>
          <p:cNvGrpSpPr>
            <a:grpSpLocks noChangeAspect="1"/>
          </p:cNvGrpSpPr>
          <p:nvPr userDrawn="1"/>
        </p:nvGrpSpPr>
        <p:grpSpPr>
          <a:xfrm>
            <a:off x="7432099" y="0"/>
            <a:ext cx="1711905" cy="6858000"/>
            <a:chOff x="7864476" y="17647"/>
            <a:chExt cx="1279524" cy="5125853"/>
          </a:xfrm>
        </p:grpSpPr>
        <p:grpSp>
          <p:nvGrpSpPr>
            <p:cNvPr id="22" name="Group 21"/>
            <p:cNvGrpSpPr/>
            <p:nvPr userDrawn="1"/>
          </p:nvGrpSpPr>
          <p:grpSpPr>
            <a:xfrm>
              <a:off x="7864476" y="3854451"/>
              <a:ext cx="1279524" cy="1289049"/>
              <a:chOff x="7864475" y="3854450"/>
              <a:chExt cx="1279524" cy="1289049"/>
            </a:xfrm>
          </p:grpSpPr>
          <p:sp>
            <p:nvSpPr>
              <p:cNvPr id="32" name="Rectangle 31"/>
              <p:cNvSpPr/>
              <p:nvPr userDrawn="1"/>
            </p:nvSpPr>
            <p:spPr>
              <a:xfrm>
                <a:off x="7864475" y="3854450"/>
                <a:ext cx="1279524" cy="1289049"/>
              </a:xfrm>
              <a:prstGeom prst="rect">
                <a:avLst/>
              </a:prstGeom>
              <a:solidFill>
                <a:srgbClr val="004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3" name="Picture 32" descr="dell-blue_rgb.eps"/>
              <p:cNvPicPr>
                <a:picLocks noChangeAspect="1"/>
              </p:cNvPicPr>
              <p:nvPr userDrawn="1"/>
            </p:nvPicPr>
            <p:blipFill>
              <a:blip r:embed="rId4" cstate="print">
                <a:lum bright="5000"/>
                <a:extLst>
                  <a:ext uri="{28A0092B-C50C-407E-A947-70E740481C1C}">
                    <a14:useLocalDpi xmlns:a14="http://schemas.microsoft.com/office/drawing/2010/main" val="0"/>
                  </a:ext>
                </a:extLst>
              </a:blip>
              <a:stretch>
                <a:fillRect/>
              </a:stretch>
            </p:blipFill>
            <p:spPr>
              <a:xfrm>
                <a:off x="8046153" y="4041494"/>
                <a:ext cx="895296" cy="895296"/>
              </a:xfrm>
              <a:prstGeom prst="rect">
                <a:avLst/>
              </a:prstGeom>
            </p:spPr>
          </p:pic>
        </p:grpSp>
        <p:grpSp>
          <p:nvGrpSpPr>
            <p:cNvPr id="23" name="Group 22"/>
            <p:cNvGrpSpPr/>
            <p:nvPr userDrawn="1"/>
          </p:nvGrpSpPr>
          <p:grpSpPr>
            <a:xfrm>
              <a:off x="7864476" y="2570693"/>
              <a:ext cx="1279524" cy="1283758"/>
              <a:chOff x="7864476" y="2571750"/>
              <a:chExt cx="1279524" cy="1283758"/>
            </a:xfrm>
          </p:grpSpPr>
          <p:sp>
            <p:nvSpPr>
              <p:cNvPr id="30" name="Rectangle 29"/>
              <p:cNvSpPr/>
              <p:nvPr userDrawn="1"/>
            </p:nvSpPr>
            <p:spPr>
              <a:xfrm>
                <a:off x="7864476" y="2571750"/>
                <a:ext cx="1279524" cy="1283758"/>
              </a:xfrm>
              <a:prstGeom prst="rect">
                <a:avLst/>
              </a:prstGeom>
              <a:solidFill>
                <a:srgbClr val="B72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1" name="Picture 3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69884" y="2786657"/>
                <a:ext cx="681407" cy="812800"/>
              </a:xfrm>
              <a:prstGeom prst="rect">
                <a:avLst/>
              </a:prstGeom>
            </p:spPr>
          </p:pic>
        </p:grpSp>
        <p:grpSp>
          <p:nvGrpSpPr>
            <p:cNvPr id="24" name="Group 23"/>
            <p:cNvGrpSpPr/>
            <p:nvPr userDrawn="1"/>
          </p:nvGrpSpPr>
          <p:grpSpPr>
            <a:xfrm>
              <a:off x="7864476" y="17647"/>
              <a:ext cx="1279524" cy="1282700"/>
              <a:chOff x="7864476" y="0"/>
              <a:chExt cx="1279524" cy="1282700"/>
            </a:xfrm>
          </p:grpSpPr>
          <p:sp>
            <p:nvSpPr>
              <p:cNvPr id="28" name="Rectangle 27"/>
              <p:cNvSpPr/>
              <p:nvPr userDrawn="1"/>
            </p:nvSpPr>
            <p:spPr>
              <a:xfrm>
                <a:off x="7864476" y="0"/>
                <a:ext cx="1279524" cy="128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9" name="Picture 28" descr="DATA_64x64_DellOrange.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121735" y="239539"/>
                <a:ext cx="812800" cy="812800"/>
              </a:xfrm>
              <a:prstGeom prst="rect">
                <a:avLst/>
              </a:prstGeom>
            </p:spPr>
          </p:pic>
        </p:grpSp>
        <p:grpSp>
          <p:nvGrpSpPr>
            <p:cNvPr id="25" name="Group 24"/>
            <p:cNvGrpSpPr/>
            <p:nvPr userDrawn="1"/>
          </p:nvGrpSpPr>
          <p:grpSpPr>
            <a:xfrm>
              <a:off x="7864476" y="1291169"/>
              <a:ext cx="1279524" cy="1279524"/>
              <a:chOff x="7864476" y="1287992"/>
              <a:chExt cx="1279524" cy="1279524"/>
            </a:xfrm>
          </p:grpSpPr>
          <p:sp>
            <p:nvSpPr>
              <p:cNvPr id="26" name="Rectangle 25"/>
              <p:cNvSpPr/>
              <p:nvPr userDrawn="1"/>
            </p:nvSpPr>
            <p:spPr>
              <a:xfrm>
                <a:off x="7864476" y="1287992"/>
                <a:ext cx="1279524" cy="12795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7" name="Picture 26" descr="Wireless_DellLtGreen_rgb.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015919" y="1535619"/>
                <a:ext cx="976638" cy="784270"/>
              </a:xfrm>
              <a:prstGeom prst="rect">
                <a:avLst/>
              </a:prstGeom>
            </p:spPr>
          </p:pic>
        </p:grpSp>
      </p:grpSp>
    </p:spTree>
    <p:extLst>
      <p:ext uri="{BB962C8B-B14F-4D97-AF65-F5344CB8AC3E}">
        <p14:creationId xmlns:p14="http://schemas.microsoft.com/office/powerpoint/2010/main" val="110602904"/>
      </p:ext>
    </p:extLst>
  </p:cSld>
  <p:clrMapOvr>
    <a:masterClrMapping/>
  </p:clrMapOvr>
  <p:transition spd="med">
    <p:wipe dir="r"/>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3_Peak Performance Event divider slide">
    <p:bg>
      <p:bgPr>
        <a:solidFill>
          <a:schemeClr val="accent6"/>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1" y="2331028"/>
            <a:ext cx="5521498" cy="1994392"/>
          </a:xfrm>
        </p:spPr>
        <p:txBody>
          <a:bodyPr anchor="ctr" anchorCtr="0">
            <a:normAutofit/>
          </a:bodyPr>
          <a:lstStyle>
            <a:lvl1pPr>
              <a:defRPr sz="5400" b="0" i="0" baseline="0">
                <a:solidFill>
                  <a:schemeClr val="tx2"/>
                </a:solidFill>
                <a:latin typeface="+mn-lt"/>
                <a:cs typeface="Museo Sans For Dell"/>
              </a:defRPr>
            </a:lvl1pPr>
          </a:lstStyle>
          <a:p>
            <a:r>
              <a:rPr lang="en-US" dirty="0" smtClean="0"/>
              <a:t>Click to edit divider slide title  </a:t>
            </a:r>
            <a:endParaRPr lang="en-US" dirty="0"/>
          </a:p>
        </p:txBody>
      </p:sp>
      <p:pic>
        <p:nvPicPr>
          <p:cNvPr id="5" name="Picture 4"/>
          <p:cNvPicPr>
            <a:picLocks noChangeAspect="1"/>
          </p:cNvPicPr>
          <p:nvPr userDrawn="1"/>
        </p:nvPicPr>
        <p:blipFill>
          <a:blip r:embed="rId2">
            <a:alphaModFix amt="75000"/>
            <a:extLst>
              <a:ext uri="{28A0092B-C50C-407E-A947-70E740481C1C}">
                <a14:useLocalDpi xmlns:a14="http://schemas.microsoft.com/office/drawing/2010/main" val="0"/>
              </a:ext>
            </a:extLst>
          </a:blip>
          <a:stretch>
            <a:fillRect/>
          </a:stretch>
        </p:blipFill>
        <p:spPr>
          <a:xfrm>
            <a:off x="6360436" y="490576"/>
            <a:ext cx="3124972" cy="3730365"/>
          </a:xfrm>
          <a:prstGeom prst="rect">
            <a:avLst/>
          </a:prstGeom>
        </p:spPr>
      </p:pic>
    </p:spTree>
    <p:extLst>
      <p:ext uri="{BB962C8B-B14F-4D97-AF65-F5344CB8AC3E}">
        <p14:creationId xmlns:p14="http://schemas.microsoft.com/office/powerpoint/2010/main" val="1091154191"/>
      </p:ext>
    </p:extLst>
  </p:cSld>
  <p:clrMapOvr>
    <a:masterClrMapping/>
  </p:clrMapOvr>
  <p:transition spd="med">
    <p:wipe dir="r"/>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Dell Berry divider slide ">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chemeClr val="bg1"/>
                </a:solidFill>
              </a:defRPr>
            </a:lvl1pPr>
          </a:lstStyle>
          <a:p>
            <a:r>
              <a:rPr lang="en-US" dirty="0" smtClean="0"/>
              <a:t>Click to edit divider slide title  </a:t>
            </a:r>
            <a:endParaRPr lang="en-US" dirty="0"/>
          </a:p>
        </p:txBody>
      </p:sp>
      <p:sp>
        <p:nvSpPr>
          <p:cNvPr id="5" name="Rectangle 4"/>
          <p:cNvSpPr/>
          <p:nvPr userDrawn="1"/>
        </p:nvSpPr>
        <p:spPr>
          <a:xfrm>
            <a:off x="-1" y="6695926"/>
            <a:ext cx="8095643" cy="169857"/>
          </a:xfrm>
          <a:prstGeom prst="rect">
            <a:avLst/>
          </a:prstGeom>
          <a:solidFill>
            <a:schemeClr val="accent6"/>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Tree>
    <p:extLst>
      <p:ext uri="{BB962C8B-B14F-4D97-AF65-F5344CB8AC3E}">
        <p14:creationId xmlns:p14="http://schemas.microsoft.com/office/powerpoint/2010/main" val="1603111604"/>
      </p:ext>
    </p:extLst>
  </p:cSld>
  <p:clrMapOvr>
    <a:masterClrMapping/>
  </p:clrMapOvr>
  <p:transition spd="med">
    <p:wipe dir="r"/>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 with Dell Berry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5" name="Rectangle 4"/>
          <p:cNvSpPr/>
          <p:nvPr userDrawn="1"/>
        </p:nvSpPr>
        <p:spPr>
          <a:xfrm>
            <a:off x="-1" y="6695926"/>
            <a:ext cx="8095643" cy="169857"/>
          </a:xfrm>
          <a:prstGeom prst="rect">
            <a:avLst/>
          </a:prstGeom>
          <a:solidFill>
            <a:schemeClr val="accent6"/>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7" name="Content Placeholder 6"/>
          <p:cNvSpPr>
            <a:spLocks noGrp="1"/>
          </p:cNvSpPr>
          <p:nvPr>
            <p:ph sz="quarter" idx="10"/>
          </p:nvPr>
        </p:nvSpPr>
        <p:spPr>
          <a:xfrm>
            <a:off x="268293" y="1699687"/>
            <a:ext cx="7932737" cy="4279900"/>
          </a:xfrm>
        </p:spPr>
        <p:txBody>
          <a:bodyPr/>
          <a:lstStyle>
            <a:lvl5pPr>
              <a:spcBef>
                <a:spcPts val="300"/>
              </a:spcBef>
              <a:buClr>
                <a:srgbClr val="888181"/>
              </a:buClr>
              <a:defRPr sz="1000">
                <a:solidFill>
                  <a:srgbClr val="88818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9516051"/>
      </p:ext>
    </p:extLst>
  </p:cSld>
  <p:clrMapOvr>
    <a:masterClrMapping/>
  </p:clrMapOvr>
  <p:transition spd="med">
    <p:wipe dir="r"/>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ntent with Dell Berry footer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7" name="Rectangle 6"/>
          <p:cNvSpPr/>
          <p:nvPr userDrawn="1"/>
        </p:nvSpPr>
        <p:spPr>
          <a:xfrm>
            <a:off x="-1" y="6695926"/>
            <a:ext cx="8095643" cy="169857"/>
          </a:xfrm>
          <a:prstGeom prst="rect">
            <a:avLst/>
          </a:prstGeom>
          <a:solidFill>
            <a:schemeClr val="accent6"/>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9" name="Text Placeholder 7"/>
          <p:cNvSpPr>
            <a:spLocks noGrp="1"/>
          </p:cNvSpPr>
          <p:nvPr>
            <p:ph type="body" sz="quarter" idx="10" hasCustomPrompt="1"/>
          </p:nvPr>
        </p:nvSpPr>
        <p:spPr>
          <a:xfrm>
            <a:off x="274319" y="1463040"/>
            <a:ext cx="7955280" cy="318456"/>
          </a:xfrm>
        </p:spPr>
        <p:txBody>
          <a:bodyPr/>
          <a:lstStyle>
            <a:lvl1pPr marL="0" indent="0">
              <a:buNone/>
              <a:defRPr b="1">
                <a:solidFill>
                  <a:srgbClr val="888181"/>
                </a:solidFill>
              </a:defRPr>
            </a:lvl1pPr>
          </a:lstStyle>
          <a:p>
            <a:pPr lvl="0"/>
            <a:r>
              <a:rPr lang="en-US" dirty="0" smtClean="0"/>
              <a:t>Subhead</a:t>
            </a:r>
            <a:endParaRPr lang="en-US" dirty="0"/>
          </a:p>
        </p:txBody>
      </p:sp>
      <p:sp>
        <p:nvSpPr>
          <p:cNvPr id="10" name="Content Placeholder 6"/>
          <p:cNvSpPr>
            <a:spLocks noGrp="1"/>
          </p:cNvSpPr>
          <p:nvPr>
            <p:ph sz="quarter" idx="12"/>
          </p:nvPr>
        </p:nvSpPr>
        <p:spPr>
          <a:xfrm>
            <a:off x="268293" y="2072933"/>
            <a:ext cx="7972425" cy="4047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6006612"/>
      </p:ext>
    </p:extLst>
  </p:cSld>
  <p:clrMapOvr>
    <a:masterClrMapping/>
  </p:clrMapOvr>
  <p:transition spd="med">
    <p:wipe dir="r"/>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 with Dell Berry footer two column ">
    <p:spTree>
      <p:nvGrpSpPr>
        <p:cNvPr id="1" name=""/>
        <p:cNvGrpSpPr/>
        <p:nvPr/>
      </p:nvGrpSpPr>
      <p:grpSpPr>
        <a:xfrm>
          <a:off x="0" y="0"/>
          <a:ext cx="0" cy="0"/>
          <a:chOff x="0" y="0"/>
          <a:chExt cx="0" cy="0"/>
        </a:xfrm>
      </p:grpSpPr>
      <p:sp>
        <p:nvSpPr>
          <p:cNvPr id="5" name="Rectangle 4"/>
          <p:cNvSpPr/>
          <p:nvPr userDrawn="1"/>
        </p:nvSpPr>
        <p:spPr>
          <a:xfrm>
            <a:off x="-1" y="6695926"/>
            <a:ext cx="8095643" cy="169857"/>
          </a:xfrm>
          <a:prstGeom prst="rect">
            <a:avLst/>
          </a:prstGeom>
          <a:solidFill>
            <a:schemeClr val="accent6"/>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8" name="Content Placeholder 7"/>
          <p:cNvSpPr>
            <a:spLocks noGrp="1"/>
          </p:cNvSpPr>
          <p:nvPr>
            <p:ph sz="quarter" idx="15"/>
          </p:nvPr>
        </p:nvSpPr>
        <p:spPr>
          <a:xfrm>
            <a:off x="273055"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7"/>
          <p:cNvSpPr>
            <a:spLocks noGrp="1"/>
          </p:cNvSpPr>
          <p:nvPr>
            <p:ph sz="quarter" idx="16"/>
          </p:nvPr>
        </p:nvSpPr>
        <p:spPr>
          <a:xfrm>
            <a:off x="4385913"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3997663"/>
      </p:ext>
    </p:extLst>
  </p:cSld>
  <p:clrMapOvr>
    <a:masterClrMapping/>
  </p:clrMapOvr>
  <p:transition spd="med">
    <p:wipe dir="r"/>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2_Peak Performance Event divider slide">
    <p:bg>
      <p:bgPr>
        <a:solidFill>
          <a:schemeClr val="accent3"/>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1" y="2331028"/>
            <a:ext cx="5621558" cy="1994392"/>
          </a:xfrm>
        </p:spPr>
        <p:txBody>
          <a:bodyPr anchor="ctr" anchorCtr="0">
            <a:normAutofit/>
          </a:bodyPr>
          <a:lstStyle>
            <a:lvl1pPr>
              <a:defRPr sz="5400" b="0" i="0" baseline="0">
                <a:solidFill>
                  <a:srgbClr val="FFFFFF"/>
                </a:solidFill>
                <a:latin typeface="+mn-lt"/>
                <a:cs typeface="Museo Sans For Dell"/>
              </a:defRPr>
            </a:lvl1pPr>
          </a:lstStyle>
          <a:p>
            <a:r>
              <a:rPr lang="en-US" dirty="0" smtClean="0"/>
              <a:t>Click to edit divider slide title  </a:t>
            </a:r>
            <a:endParaRPr lang="en-US" dirty="0"/>
          </a:p>
        </p:txBody>
      </p:sp>
      <p:pic>
        <p:nvPicPr>
          <p:cNvPr id="5" name="Picture 4"/>
          <p:cNvPicPr>
            <a:picLocks noChangeAspect="1"/>
          </p:cNvPicPr>
          <p:nvPr userDrawn="1"/>
        </p:nvPicPr>
        <p:blipFill>
          <a:blip r:embed="rId2">
            <a:alphaModFix amt="65000"/>
            <a:extLst>
              <a:ext uri="{28A0092B-C50C-407E-A947-70E740481C1C}">
                <a14:useLocalDpi xmlns:a14="http://schemas.microsoft.com/office/drawing/2010/main" val="0"/>
              </a:ext>
            </a:extLst>
          </a:blip>
          <a:stretch>
            <a:fillRect/>
          </a:stretch>
        </p:blipFill>
        <p:spPr>
          <a:xfrm>
            <a:off x="5687060" y="680194"/>
            <a:ext cx="4276191" cy="3407588"/>
          </a:xfrm>
          <a:prstGeom prst="rect">
            <a:avLst/>
          </a:prstGeom>
        </p:spPr>
      </p:pic>
    </p:spTree>
    <p:extLst>
      <p:ext uri="{BB962C8B-B14F-4D97-AF65-F5344CB8AC3E}">
        <p14:creationId xmlns:p14="http://schemas.microsoft.com/office/powerpoint/2010/main" val="1745341613"/>
      </p:ext>
    </p:extLst>
  </p:cSld>
  <p:clrMapOvr>
    <a:masterClrMapping/>
  </p:clrMapOvr>
  <p:transition spd="med">
    <p:wipe dir="r"/>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Dell Berry divider slide ">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chemeClr val="bg1"/>
                </a:solidFill>
              </a:defRPr>
            </a:lvl1pPr>
          </a:lstStyle>
          <a:p>
            <a:r>
              <a:rPr lang="en-US" dirty="0" smtClean="0"/>
              <a:t>Click to edit divider slide title  </a:t>
            </a:r>
            <a:endParaRPr lang="en-US" dirty="0"/>
          </a:p>
        </p:txBody>
      </p:sp>
      <p:sp>
        <p:nvSpPr>
          <p:cNvPr id="5" name="Rectangle 4"/>
          <p:cNvSpPr/>
          <p:nvPr userDrawn="1"/>
        </p:nvSpPr>
        <p:spPr>
          <a:xfrm>
            <a:off x="-1" y="6695926"/>
            <a:ext cx="8095643" cy="169857"/>
          </a:xfrm>
          <a:prstGeom prst="rect">
            <a:avLst/>
          </a:prstGeom>
          <a:solidFill>
            <a:srgbClr val="92D05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Tree>
    <p:extLst>
      <p:ext uri="{BB962C8B-B14F-4D97-AF65-F5344CB8AC3E}">
        <p14:creationId xmlns:p14="http://schemas.microsoft.com/office/powerpoint/2010/main" val="2542076489"/>
      </p:ext>
    </p:extLst>
  </p:cSld>
  <p:clrMapOvr>
    <a:masterClrMapping/>
  </p:clrMapOvr>
  <p:transition spd="med">
    <p:wipe dir="r"/>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_Content with Dell Berry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7" name="Rectangle 6"/>
          <p:cNvSpPr/>
          <p:nvPr userDrawn="1"/>
        </p:nvSpPr>
        <p:spPr>
          <a:xfrm>
            <a:off x="-1" y="6695926"/>
            <a:ext cx="8095643" cy="169857"/>
          </a:xfrm>
          <a:prstGeom prst="rect">
            <a:avLst/>
          </a:prstGeom>
          <a:solidFill>
            <a:srgbClr val="92D05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8" name="Content Placeholder 6"/>
          <p:cNvSpPr>
            <a:spLocks noGrp="1"/>
          </p:cNvSpPr>
          <p:nvPr>
            <p:ph sz="quarter" idx="10"/>
          </p:nvPr>
        </p:nvSpPr>
        <p:spPr>
          <a:xfrm>
            <a:off x="268293" y="1699687"/>
            <a:ext cx="7932737" cy="4279900"/>
          </a:xfrm>
        </p:spPr>
        <p:txBody>
          <a:bodyPr/>
          <a:lstStyle>
            <a:lvl5pPr>
              <a:spcBef>
                <a:spcPts val="300"/>
              </a:spcBef>
              <a:buClr>
                <a:srgbClr val="888181"/>
              </a:buClr>
              <a:defRPr sz="1000">
                <a:solidFill>
                  <a:srgbClr val="88818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5130981"/>
      </p:ext>
    </p:extLst>
  </p:cSld>
  <p:clrMapOvr>
    <a:masterClrMapping/>
  </p:clrMapOvr>
  <p:transition spd="med">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761548884"/>
      </p:ext>
    </p:extLst>
  </p:cSld>
  <p:clrMapOvr>
    <a:masterClrMapping/>
  </p:clrMapOvr>
  <p:transition spd="med">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774C938-F470-4C24-9AA2-35A32A22A8E4}" type="datetime1">
              <a:rPr lang="en-US"/>
              <a:pPr>
                <a:defRPr/>
              </a:pPr>
              <a:t>9/10/2015</a:t>
            </a:fld>
            <a:endParaRPr lang="en-US" dirty="0"/>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2E6A89B1-D463-4484-8299-0E8FF26914E4}" type="slidenum">
              <a:rPr lang="en-US"/>
              <a:pPr>
                <a:defRPr/>
              </a:pPr>
              <a:t>‹#›</a:t>
            </a:fld>
            <a:endParaRPr lang="en-US" dirty="0"/>
          </a:p>
        </p:txBody>
      </p:sp>
    </p:spTree>
    <p:extLst>
      <p:ext uri="{BB962C8B-B14F-4D97-AF65-F5344CB8AC3E}">
        <p14:creationId xmlns:p14="http://schemas.microsoft.com/office/powerpoint/2010/main" val="735772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_Content with Dell Berry footer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9" name="Rectangle 8"/>
          <p:cNvSpPr/>
          <p:nvPr userDrawn="1"/>
        </p:nvSpPr>
        <p:spPr>
          <a:xfrm>
            <a:off x="-1" y="6695926"/>
            <a:ext cx="8095643" cy="169857"/>
          </a:xfrm>
          <a:prstGeom prst="rect">
            <a:avLst/>
          </a:prstGeom>
          <a:solidFill>
            <a:srgbClr val="92D05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10" name="Text Placeholder 7"/>
          <p:cNvSpPr>
            <a:spLocks noGrp="1"/>
          </p:cNvSpPr>
          <p:nvPr>
            <p:ph type="body" sz="quarter" idx="10" hasCustomPrompt="1"/>
          </p:nvPr>
        </p:nvSpPr>
        <p:spPr>
          <a:xfrm>
            <a:off x="274319" y="1463040"/>
            <a:ext cx="7955280" cy="318456"/>
          </a:xfrm>
        </p:spPr>
        <p:txBody>
          <a:bodyPr/>
          <a:lstStyle>
            <a:lvl1pPr marL="0" indent="0">
              <a:buNone/>
              <a:defRPr b="1">
                <a:solidFill>
                  <a:srgbClr val="888181"/>
                </a:solidFill>
              </a:defRPr>
            </a:lvl1pPr>
          </a:lstStyle>
          <a:p>
            <a:pPr lvl="0"/>
            <a:r>
              <a:rPr lang="en-US" dirty="0" smtClean="0"/>
              <a:t>Subhead</a:t>
            </a:r>
            <a:endParaRPr lang="en-US" dirty="0"/>
          </a:p>
        </p:txBody>
      </p:sp>
      <p:sp>
        <p:nvSpPr>
          <p:cNvPr id="11" name="Content Placeholder 6"/>
          <p:cNvSpPr>
            <a:spLocks noGrp="1"/>
          </p:cNvSpPr>
          <p:nvPr>
            <p:ph sz="quarter" idx="12"/>
          </p:nvPr>
        </p:nvSpPr>
        <p:spPr>
          <a:xfrm>
            <a:off x="268293" y="2072933"/>
            <a:ext cx="7972425" cy="4047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1487776"/>
      </p:ext>
    </p:extLst>
  </p:cSld>
  <p:clrMapOvr>
    <a:masterClrMapping/>
  </p:clrMapOvr>
  <p:transition spd="med">
    <p:wipe dir="r"/>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Content with Dell Berry footer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8" name="Rectangle 7"/>
          <p:cNvSpPr/>
          <p:nvPr userDrawn="1"/>
        </p:nvSpPr>
        <p:spPr>
          <a:xfrm>
            <a:off x="-1" y="6695926"/>
            <a:ext cx="8095643" cy="169857"/>
          </a:xfrm>
          <a:prstGeom prst="rect">
            <a:avLst/>
          </a:prstGeom>
          <a:solidFill>
            <a:srgbClr val="92D05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9" name="Content Placeholder 7"/>
          <p:cNvSpPr>
            <a:spLocks noGrp="1"/>
          </p:cNvSpPr>
          <p:nvPr>
            <p:ph sz="quarter" idx="15"/>
          </p:nvPr>
        </p:nvSpPr>
        <p:spPr>
          <a:xfrm>
            <a:off x="273055"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7"/>
          <p:cNvSpPr>
            <a:spLocks noGrp="1"/>
          </p:cNvSpPr>
          <p:nvPr>
            <p:ph sz="quarter" idx="16"/>
          </p:nvPr>
        </p:nvSpPr>
        <p:spPr>
          <a:xfrm>
            <a:off x="4385913"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63948595"/>
      </p:ext>
    </p:extLst>
  </p:cSld>
  <p:clrMapOvr>
    <a:masterClrMapping/>
  </p:clrMapOvr>
  <p:transition spd="med">
    <p:wipe dir="r"/>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1_Peak Performance Event divider slide">
    <p:bg>
      <p:bgPr>
        <a:solidFill>
          <a:schemeClr val="accent4"/>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1" y="2331028"/>
            <a:ext cx="5660044" cy="1994392"/>
          </a:xfrm>
        </p:spPr>
        <p:txBody>
          <a:bodyPr anchor="ctr" anchorCtr="0">
            <a:normAutofit/>
          </a:bodyPr>
          <a:lstStyle>
            <a:lvl1pPr>
              <a:defRPr sz="5400" b="0" i="0" baseline="0">
                <a:solidFill>
                  <a:schemeClr val="tx2"/>
                </a:solidFill>
                <a:latin typeface="+mn-lt"/>
                <a:cs typeface="Museo Sans For Dell"/>
              </a:defRPr>
            </a:lvl1pPr>
          </a:lstStyle>
          <a:p>
            <a:r>
              <a:rPr lang="en-US" dirty="0" smtClean="0"/>
              <a:t>Click to edit divider slide title  </a:t>
            </a:r>
            <a:endParaRPr lang="en-US" dirty="0"/>
          </a:p>
        </p:txBody>
      </p:sp>
      <p:sp>
        <p:nvSpPr>
          <p:cNvPr id="7" name="Rectangle 6"/>
          <p:cNvSpPr/>
          <p:nvPr userDrawn="1"/>
        </p:nvSpPr>
        <p:spPr>
          <a:xfrm>
            <a:off x="7864476" y="1"/>
            <a:ext cx="1279524" cy="17102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5" name="Picture 4"/>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6460827" y="560105"/>
            <a:ext cx="3732438" cy="3732439"/>
          </a:xfrm>
          <a:prstGeom prst="rect">
            <a:avLst/>
          </a:prstGeom>
        </p:spPr>
      </p:pic>
    </p:spTree>
    <p:extLst>
      <p:ext uri="{BB962C8B-B14F-4D97-AF65-F5344CB8AC3E}">
        <p14:creationId xmlns:p14="http://schemas.microsoft.com/office/powerpoint/2010/main" val="818695129"/>
      </p:ext>
    </p:extLst>
  </p:cSld>
  <p:clrMapOvr>
    <a:masterClrMapping/>
  </p:clrMapOvr>
  <p:transition spd="med">
    <p:wipe dir="r"/>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2_Dell Berry divider slide ">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chemeClr val="bg1"/>
                </a:solidFill>
              </a:defRPr>
            </a:lvl1pPr>
          </a:lstStyle>
          <a:p>
            <a:r>
              <a:rPr lang="en-US" dirty="0" smtClean="0"/>
              <a:t>Click to edit divider slide title  </a:t>
            </a:r>
            <a:endParaRPr lang="en-US" dirty="0"/>
          </a:p>
        </p:txBody>
      </p:sp>
      <p:sp>
        <p:nvSpPr>
          <p:cNvPr id="5" name="Rectangle 4"/>
          <p:cNvSpPr/>
          <p:nvPr userDrawn="1"/>
        </p:nvSpPr>
        <p:spPr>
          <a:xfrm>
            <a:off x="-1" y="6695926"/>
            <a:ext cx="8095643" cy="169857"/>
          </a:xfrm>
          <a:prstGeom prst="rect">
            <a:avLst/>
          </a:prstGeom>
          <a:solidFill>
            <a:srgbClr val="FFC00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Tree>
    <p:extLst>
      <p:ext uri="{BB962C8B-B14F-4D97-AF65-F5344CB8AC3E}">
        <p14:creationId xmlns:p14="http://schemas.microsoft.com/office/powerpoint/2010/main" val="2418611678"/>
      </p:ext>
    </p:extLst>
  </p:cSld>
  <p:clrMapOvr>
    <a:masterClrMapping/>
  </p:clrMapOvr>
  <p:transition spd="med">
    <p:wipe dir="r"/>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2_Content with Dell Berry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5" name="Rectangle 4"/>
          <p:cNvSpPr/>
          <p:nvPr userDrawn="1"/>
        </p:nvSpPr>
        <p:spPr>
          <a:xfrm>
            <a:off x="-1" y="6695926"/>
            <a:ext cx="8095643" cy="169857"/>
          </a:xfrm>
          <a:prstGeom prst="rect">
            <a:avLst/>
          </a:prstGeom>
          <a:solidFill>
            <a:srgbClr val="FFC00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8" name="Content Placeholder 6"/>
          <p:cNvSpPr>
            <a:spLocks noGrp="1"/>
          </p:cNvSpPr>
          <p:nvPr>
            <p:ph sz="quarter" idx="10"/>
          </p:nvPr>
        </p:nvSpPr>
        <p:spPr>
          <a:xfrm>
            <a:off x="268293" y="1699687"/>
            <a:ext cx="7932737" cy="4279900"/>
          </a:xfrm>
        </p:spPr>
        <p:txBody>
          <a:bodyPr/>
          <a:lstStyle>
            <a:lvl5pPr>
              <a:spcBef>
                <a:spcPts val="300"/>
              </a:spcBef>
              <a:buClr>
                <a:srgbClr val="888181"/>
              </a:buClr>
              <a:defRPr sz="1000">
                <a:solidFill>
                  <a:srgbClr val="88818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6666382"/>
      </p:ext>
    </p:extLst>
  </p:cSld>
  <p:clrMapOvr>
    <a:masterClrMapping/>
  </p:clrMapOvr>
  <p:transition spd="med">
    <p:wipe dir="r"/>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2_Content with Dell Berry footer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7" name="Rectangle 6"/>
          <p:cNvSpPr/>
          <p:nvPr userDrawn="1"/>
        </p:nvSpPr>
        <p:spPr>
          <a:xfrm>
            <a:off x="-1" y="6695926"/>
            <a:ext cx="8095643" cy="169857"/>
          </a:xfrm>
          <a:prstGeom prst="rect">
            <a:avLst/>
          </a:prstGeom>
          <a:solidFill>
            <a:srgbClr val="FFC00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10" name="Text Placeholder 7"/>
          <p:cNvSpPr>
            <a:spLocks noGrp="1"/>
          </p:cNvSpPr>
          <p:nvPr>
            <p:ph type="body" sz="quarter" idx="10" hasCustomPrompt="1"/>
          </p:nvPr>
        </p:nvSpPr>
        <p:spPr>
          <a:xfrm>
            <a:off x="274319" y="1463040"/>
            <a:ext cx="7955280" cy="318456"/>
          </a:xfrm>
        </p:spPr>
        <p:txBody>
          <a:bodyPr/>
          <a:lstStyle>
            <a:lvl1pPr marL="0" indent="0">
              <a:buNone/>
              <a:defRPr b="1">
                <a:solidFill>
                  <a:srgbClr val="888181"/>
                </a:solidFill>
              </a:defRPr>
            </a:lvl1pPr>
          </a:lstStyle>
          <a:p>
            <a:pPr lvl="0"/>
            <a:r>
              <a:rPr lang="en-US" dirty="0" smtClean="0"/>
              <a:t>Subhead</a:t>
            </a:r>
            <a:endParaRPr lang="en-US" dirty="0"/>
          </a:p>
        </p:txBody>
      </p:sp>
      <p:sp>
        <p:nvSpPr>
          <p:cNvPr id="11" name="Content Placeholder 6"/>
          <p:cNvSpPr>
            <a:spLocks noGrp="1"/>
          </p:cNvSpPr>
          <p:nvPr>
            <p:ph sz="quarter" idx="12"/>
          </p:nvPr>
        </p:nvSpPr>
        <p:spPr>
          <a:xfrm>
            <a:off x="268293" y="2072933"/>
            <a:ext cx="7972425" cy="4047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75423281"/>
      </p:ext>
    </p:extLst>
  </p:cSld>
  <p:clrMapOvr>
    <a:masterClrMapping/>
  </p:clrMapOvr>
  <p:transition spd="med">
    <p:wipe dir="r"/>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2_Content with Dell Berry footer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9" name="Rectangle 8"/>
          <p:cNvSpPr/>
          <p:nvPr userDrawn="1"/>
        </p:nvSpPr>
        <p:spPr>
          <a:xfrm>
            <a:off x="-1" y="6695926"/>
            <a:ext cx="8095643" cy="169857"/>
          </a:xfrm>
          <a:prstGeom prst="rect">
            <a:avLst/>
          </a:prstGeom>
          <a:solidFill>
            <a:srgbClr val="FFC000"/>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smtClean="0">
              <a:solidFill>
                <a:srgbClr val="FFFFFF"/>
              </a:solidFill>
              <a:latin typeface="Museo Sans For Dell"/>
              <a:cs typeface="+mn-cs"/>
            </a:endParaRPr>
          </a:p>
        </p:txBody>
      </p:sp>
      <p:sp>
        <p:nvSpPr>
          <p:cNvPr id="10" name="Content Placeholder 7"/>
          <p:cNvSpPr>
            <a:spLocks noGrp="1"/>
          </p:cNvSpPr>
          <p:nvPr>
            <p:ph sz="quarter" idx="15"/>
          </p:nvPr>
        </p:nvSpPr>
        <p:spPr>
          <a:xfrm>
            <a:off x="273055"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7"/>
          <p:cNvSpPr>
            <a:spLocks noGrp="1"/>
          </p:cNvSpPr>
          <p:nvPr>
            <p:ph sz="quarter" idx="16"/>
          </p:nvPr>
        </p:nvSpPr>
        <p:spPr>
          <a:xfrm>
            <a:off x="4385913" y="1699687"/>
            <a:ext cx="3844925" cy="4288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5752905"/>
      </p:ext>
    </p:extLst>
  </p:cSld>
  <p:clrMapOvr>
    <a:masterClrMapping/>
  </p:clrMapOvr>
  <p:transition spd="med">
    <p:wipe dir="r"/>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361113" y="6470649"/>
            <a:ext cx="868362" cy="222251"/>
          </a:xfrm>
          <a:prstGeom prst="rect">
            <a:avLst/>
          </a:prstGeom>
          <a:ln/>
        </p:spPr>
        <p:txBody>
          <a:bodyPr/>
          <a:lstStyle>
            <a:lvl1pPr>
              <a:defRPr/>
            </a:lvl1pPr>
          </a:lstStyle>
          <a:p>
            <a:pPr>
              <a:defRPr/>
            </a:pPr>
            <a:fld id="{D82F588A-FF41-466C-A952-12E0B31E4071}" type="datetime1">
              <a:rPr lang="en-US" smtClean="0">
                <a:solidFill>
                  <a:srgbClr val="FFFFFF"/>
                </a:solidFill>
                <a:latin typeface="Arial" charset="0"/>
                <a:cs typeface="+mn-cs"/>
              </a:rPr>
              <a:pPr>
                <a:defRPr/>
              </a:pPr>
              <a:t>9/10/2015</a:t>
            </a:fld>
            <a:endParaRPr lang="en-US">
              <a:solidFill>
                <a:srgbClr val="0085C3"/>
              </a:solidFill>
              <a:latin typeface="Arial" charset="0"/>
              <a:cs typeface="+mn-cs"/>
            </a:endParaRPr>
          </a:p>
        </p:txBody>
      </p:sp>
      <p:sp>
        <p:nvSpPr>
          <p:cNvPr id="5" name="Rectangle 5"/>
          <p:cNvSpPr>
            <a:spLocks noGrp="1" noChangeArrowheads="1"/>
          </p:cNvSpPr>
          <p:nvPr>
            <p:ph type="ftr" sz="quarter" idx="11"/>
          </p:nvPr>
        </p:nvSpPr>
        <p:spPr>
          <a:xfrm>
            <a:off x="450851" y="6470649"/>
            <a:ext cx="5737225" cy="222251"/>
          </a:xfrm>
          <a:prstGeom prst="rect">
            <a:avLst/>
          </a:prstGeom>
          <a:ln/>
        </p:spPr>
        <p:txBody>
          <a:bodyPr/>
          <a:lstStyle>
            <a:lvl1pPr>
              <a:defRPr/>
            </a:lvl1pPr>
          </a:lstStyle>
          <a:p>
            <a:pPr>
              <a:defRPr/>
            </a:pPr>
            <a:endParaRPr lang="en-US">
              <a:solidFill>
                <a:srgbClr val="FFFFFF"/>
              </a:solidFill>
              <a:latin typeface="Arial" charset="0"/>
              <a:cs typeface="+mn-cs"/>
            </a:endParaRPr>
          </a:p>
        </p:txBody>
      </p:sp>
      <p:sp>
        <p:nvSpPr>
          <p:cNvPr id="6" name="Rectangle 6"/>
          <p:cNvSpPr>
            <a:spLocks noGrp="1" noChangeArrowheads="1"/>
          </p:cNvSpPr>
          <p:nvPr>
            <p:ph type="sldNum" sz="quarter" idx="12"/>
          </p:nvPr>
        </p:nvSpPr>
        <p:spPr>
          <a:xfrm>
            <a:off x="63504" y="6472237"/>
            <a:ext cx="238125" cy="222251"/>
          </a:xfrm>
          <a:prstGeom prst="rect">
            <a:avLst/>
          </a:prstGeom>
          <a:ln/>
        </p:spPr>
        <p:txBody>
          <a:bodyPr/>
          <a:lstStyle>
            <a:lvl1pPr>
              <a:defRPr/>
            </a:lvl1pPr>
          </a:lstStyle>
          <a:p>
            <a:pPr>
              <a:defRPr/>
            </a:pPr>
            <a:fld id="{FCF13DA9-168E-4F57-8965-C9B4E33594DC}" type="slidenum">
              <a:rPr lang="en-US">
                <a:solidFill>
                  <a:srgbClr val="FFFFFF"/>
                </a:solidFill>
                <a:latin typeface="Arial" charset="0"/>
                <a:cs typeface="+mn-cs"/>
              </a:rPr>
              <a:pPr>
                <a:defRPr/>
              </a:pPr>
              <a:t>‹#›</a:t>
            </a:fld>
            <a:endParaRPr lang="en-US">
              <a:solidFill>
                <a:srgbClr val="0085C3"/>
              </a:solidFill>
              <a:latin typeface="Arial" charset="0"/>
              <a:cs typeface="+mn-cs"/>
            </a:endParaRPr>
          </a:p>
        </p:txBody>
      </p:sp>
    </p:spTree>
    <p:extLst>
      <p:ext uri="{BB962C8B-B14F-4D97-AF65-F5344CB8AC3E}">
        <p14:creationId xmlns:p14="http://schemas.microsoft.com/office/powerpoint/2010/main" val="4236524107"/>
      </p:ext>
    </p:extLst>
  </p:cSld>
  <p:clrMapOvr>
    <a:masterClrMapping/>
  </p:clrMapOvr>
  <p:transition spd="med">
    <p:fade thruBlk="1"/>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23863" y="2"/>
            <a:ext cx="7772400" cy="946151"/>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0" y="1606550"/>
            <a:ext cx="854075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25450" y="3854451"/>
            <a:ext cx="8540750" cy="20970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361113" y="6470649"/>
            <a:ext cx="868362" cy="222251"/>
          </a:xfrm>
          <a:prstGeom prst="rect">
            <a:avLst/>
          </a:prstGeom>
        </p:spPr>
        <p:txBody>
          <a:bodyPr/>
          <a:lstStyle>
            <a:lvl1pPr>
              <a:defRPr/>
            </a:lvl1pPr>
          </a:lstStyle>
          <a:p>
            <a:fld id="{CB57E9E4-F124-4EB2-86E2-F70D66D998E1}" type="datetime1">
              <a:rPr lang="en-US" smtClean="0">
                <a:solidFill>
                  <a:srgbClr val="FFFFFF"/>
                </a:solidFill>
                <a:latin typeface="Arial" charset="0"/>
                <a:cs typeface="+mn-cs"/>
              </a:rPr>
              <a:pPr/>
              <a:t>9/10/2015</a:t>
            </a:fld>
            <a:endParaRPr lang="en-US">
              <a:solidFill>
                <a:srgbClr val="0085C3"/>
              </a:solidFill>
              <a:latin typeface="Arial" charset="0"/>
              <a:cs typeface="+mn-cs"/>
            </a:endParaRPr>
          </a:p>
        </p:txBody>
      </p:sp>
      <p:sp>
        <p:nvSpPr>
          <p:cNvPr id="6" name="Footer Placeholder 5"/>
          <p:cNvSpPr>
            <a:spLocks noGrp="1"/>
          </p:cNvSpPr>
          <p:nvPr>
            <p:ph type="ftr" sz="quarter" idx="11"/>
          </p:nvPr>
        </p:nvSpPr>
        <p:spPr>
          <a:xfrm>
            <a:off x="450851" y="6470649"/>
            <a:ext cx="5737225" cy="222251"/>
          </a:xfrm>
          <a:prstGeom prst="rect">
            <a:avLst/>
          </a:prstGeom>
        </p:spPr>
        <p:txBody>
          <a:bodyPr/>
          <a:lstStyle>
            <a:lvl1pPr>
              <a:defRPr/>
            </a:lvl1pPr>
          </a:lstStyle>
          <a:p>
            <a:endParaRPr lang="en-US">
              <a:solidFill>
                <a:srgbClr val="FFFFFF"/>
              </a:solidFill>
              <a:latin typeface="Arial" charset="0"/>
              <a:cs typeface="+mn-cs"/>
            </a:endParaRPr>
          </a:p>
        </p:txBody>
      </p:sp>
      <p:sp>
        <p:nvSpPr>
          <p:cNvPr id="7" name="Slide Number Placeholder 6"/>
          <p:cNvSpPr>
            <a:spLocks noGrp="1"/>
          </p:cNvSpPr>
          <p:nvPr>
            <p:ph type="sldNum" sz="quarter" idx="12"/>
          </p:nvPr>
        </p:nvSpPr>
        <p:spPr>
          <a:xfrm>
            <a:off x="63504" y="6472237"/>
            <a:ext cx="238125" cy="222251"/>
          </a:xfrm>
          <a:prstGeom prst="rect">
            <a:avLst/>
          </a:prstGeom>
        </p:spPr>
        <p:txBody>
          <a:bodyPr/>
          <a:lstStyle>
            <a:lvl1pPr>
              <a:defRPr/>
            </a:lvl1pPr>
          </a:lstStyle>
          <a:p>
            <a:fld id="{554B5E40-9F47-4A8C-B00B-8F51CB8AC0B8}" type="slidenum">
              <a:rPr lang="en-US">
                <a:solidFill>
                  <a:srgbClr val="FFFFFF"/>
                </a:solidFill>
                <a:latin typeface="Arial" charset="0"/>
                <a:cs typeface="+mn-cs"/>
              </a:rPr>
              <a:pPr/>
              <a:t>‹#›</a:t>
            </a:fld>
            <a:endParaRPr lang="en-US">
              <a:solidFill>
                <a:srgbClr val="0085C3"/>
              </a:solidFill>
              <a:latin typeface="Arial" charset="0"/>
              <a:cs typeface="+mn-cs"/>
            </a:endParaRPr>
          </a:p>
        </p:txBody>
      </p:sp>
    </p:spTree>
    <p:extLst>
      <p:ext uri="{BB962C8B-B14F-4D97-AF65-F5344CB8AC3E}">
        <p14:creationId xmlns:p14="http://schemas.microsoft.com/office/powerpoint/2010/main" val="51735425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752960591"/>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57CAEAB-FB66-4F06-9B48-607510FB384B}" type="datetime1">
              <a:rPr lang="en-US"/>
              <a:pPr>
                <a:defRPr/>
              </a:pPr>
              <a:t>9/10/2015</a:t>
            </a:fld>
            <a:endParaRPr lang="en-US" dirty="0"/>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7CAB1B5A-DCA2-4AA1-AA17-67A7BC23B6F3}" type="slidenum">
              <a:rPr lang="en-US"/>
              <a:pPr>
                <a:defRPr/>
              </a:pPr>
              <a:t>‹#›</a:t>
            </a:fld>
            <a:endParaRPr lang="en-US" dirty="0"/>
          </a:p>
        </p:txBody>
      </p:sp>
    </p:spTree>
    <p:extLst>
      <p:ext uri="{BB962C8B-B14F-4D97-AF65-F5344CB8AC3E}">
        <p14:creationId xmlns:p14="http://schemas.microsoft.com/office/powerpoint/2010/main" val="3402049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5092281"/>
      </p:ext>
    </p:extLst>
  </p:cSld>
  <p:clrMapOvr>
    <a:masterClrMapping/>
  </p:clrMapOvr>
  <p:transition spd="med">
    <p:wipe dir="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444444"/>
              </a:solidFill>
              <a:latin typeface="Trebuchet MS" pitchFamily="34" charset="0"/>
            </a:endParaRPr>
          </a:p>
        </p:txBody>
      </p:sp>
      <p:pic>
        <p:nvPicPr>
          <p:cNvPr id="6" name="Picture 5" descr="dell_blue_lrg_logo.png"/>
          <p:cNvPicPr>
            <a:picLocks noChangeAspect="1"/>
          </p:cNvPicPr>
          <p:nvPr userDrawn="1"/>
        </p:nvPicPr>
        <p:blipFill>
          <a:blip r:embed="rId2" cstate="screen"/>
          <a:stretch>
            <a:fillRect/>
          </a:stretch>
        </p:blipFill>
        <p:spPr bwMode="black">
          <a:xfrm>
            <a:off x="8283232" y="5738374"/>
            <a:ext cx="599303" cy="799071"/>
          </a:xfrm>
          <a:prstGeom prst="rect">
            <a:avLst/>
          </a:prstGeom>
        </p:spPr>
      </p:pic>
    </p:spTree>
    <p:extLst>
      <p:ext uri="{BB962C8B-B14F-4D97-AF65-F5344CB8AC3E}">
        <p14:creationId xmlns:p14="http://schemas.microsoft.com/office/powerpoint/2010/main" val="4272101705"/>
      </p:ext>
    </p:extLst>
  </p:cSld>
  <p:clrMapOvr>
    <a:masterClrMapping/>
  </p:clrMapOvr>
  <p:transition spd="med">
    <p:wipe dir="r"/>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8"/>
            <a:ext cx="5200791"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2"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887599465"/>
      </p:ext>
    </p:extLst>
  </p:cSld>
  <p:clrMapOvr>
    <a:masterClrMapping/>
  </p:clrMapOvr>
  <p:transition spd="med">
    <p:wipe dir="r"/>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298358733"/>
      </p:ext>
    </p:extLst>
  </p:cSld>
  <p:clrMapOvr>
    <a:masterClrMapping/>
  </p:clrMapOvr>
  <p:transition spd="med">
    <p:wipe dir="r"/>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295275" y="2072640"/>
            <a:ext cx="79552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40933319"/>
      </p:ext>
    </p:extLst>
  </p:cSld>
  <p:clrMapOvr>
    <a:masterClrMapping/>
  </p:clrMapOvr>
  <p:transition spd="med">
    <p:wipe dir="r"/>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124270653"/>
      </p:ext>
    </p:extLst>
  </p:cSld>
  <p:clrMapOvr>
    <a:masterClrMapping/>
  </p:clrMapOvr>
  <p:transition spd="med">
    <p:wipe dir="r"/>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6786" y="365759"/>
            <a:ext cx="4285279"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274320" y="1706880"/>
            <a:ext cx="428386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741099782"/>
      </p:ext>
    </p:extLst>
  </p:cSld>
  <p:clrMapOvr>
    <a:masterClrMapping/>
  </p:clrMapOvr>
  <p:transition spd="med">
    <p:wipe dir="r"/>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4" y="365763"/>
            <a:ext cx="5042747"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4297680"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092200"/>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2670807354"/>
      </p:ext>
    </p:extLst>
  </p:cSld>
  <p:clrMapOvr>
    <a:masterClrMapping/>
  </p:clrMapOvr>
  <p:transition spd="med">
    <p:wipe dir="r"/>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365763"/>
            <a:ext cx="429768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274320" y="2072640"/>
            <a:ext cx="42976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484464"/>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3374407730"/>
      </p:ext>
    </p:extLst>
  </p:cSld>
  <p:clrMapOvr>
    <a:masterClrMapping/>
  </p:clrMapOvr>
  <p:transition spd="med">
    <p:wipe dir="r"/>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1994085454"/>
      </p:ext>
    </p:extLst>
  </p:cSld>
  <p:clrMapOvr>
    <a:masterClrMapping/>
  </p:clrMapOvr>
  <p:transition spd="med">
    <p:wipe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09A1034-C3E4-43E5-A574-F21DC37C46EA}" type="datetime1">
              <a:rPr lang="en-US"/>
              <a:pPr>
                <a:defRPr/>
              </a:pPr>
              <a:t>9/10/2015</a:t>
            </a:fld>
            <a:endParaRPr lang="en-US" dirty="0">
              <a:solidFill>
                <a:schemeClr val="bg1"/>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B36DD16-AA60-4D97-837F-7D140166C82C}" type="slidenum">
              <a:rPr lang="en-US"/>
              <a:pPr>
                <a:defRPr/>
              </a:pPr>
              <a:t>‹#›</a:t>
            </a:fld>
            <a:endParaRPr lang="en-US" dirty="0">
              <a:solidFill>
                <a:schemeClr val="bg1"/>
              </a:solidFill>
            </a:endParaRPr>
          </a:p>
        </p:txBody>
      </p:sp>
    </p:spTree>
    <p:extLst>
      <p:ext uri="{BB962C8B-B14F-4D97-AF65-F5344CB8AC3E}">
        <p14:creationId xmlns:p14="http://schemas.microsoft.com/office/powerpoint/2010/main" val="4120653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917189"/>
      </p:ext>
    </p:extLst>
  </p:cSld>
  <p:clrMapOvr>
    <a:masterClrMapping/>
  </p:clrMapOvr>
  <p:transition spd="med">
    <p:wipe dir="r"/>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cSld name="Dell Gray divider slide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rgbClr val="AAAAAA"/>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3803466367"/>
      </p:ext>
    </p:extLst>
  </p:cSld>
  <p:clrMapOvr>
    <a:masterClrMapping/>
  </p:clrMapOvr>
  <p:transition spd="med">
    <p:wipe dir="r"/>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userDrawn="1">
  <p:cSld name="Title slide Dell Blue background">
    <p:spTree>
      <p:nvGrpSpPr>
        <p:cNvPr id="1" name=""/>
        <p:cNvGrpSpPr/>
        <p:nvPr/>
      </p:nvGrpSpPr>
      <p:grpSpPr>
        <a:xfrm>
          <a:off x="0" y="0"/>
          <a:ext cx="0" cy="0"/>
          <a:chOff x="0" y="0"/>
          <a:chExt cx="0" cy="0"/>
        </a:xfrm>
      </p:grpSpPr>
      <p:sp>
        <p:nvSpPr>
          <p:cNvPr id="5" name="Title Placeholder 21"/>
          <p:cNvSpPr>
            <a:spLocks noGrp="1"/>
          </p:cNvSpPr>
          <p:nvPr>
            <p:ph type="ctrTitle" hasCustomPrompt="1"/>
          </p:nvPr>
        </p:nvSpPr>
        <p:spPr>
          <a:xfrm>
            <a:off x="274325" y="367683"/>
            <a:ext cx="5200791" cy="2215991"/>
          </a:xfrm>
        </p:spPr>
        <p:txBody>
          <a:bodyPr wrap="square" anchor="t" anchorCtr="0">
            <a:normAutofit/>
          </a:bodyPr>
          <a:lstStyle>
            <a:lvl1pPr algn="l">
              <a:lnSpc>
                <a:spcPct val="100000"/>
              </a:lnSpc>
              <a:spcAft>
                <a:spcPts val="0"/>
              </a:spcAft>
              <a:defRPr sz="5400" b="0" i="0" smtClean="0">
                <a:solidFill>
                  <a:schemeClr val="tx2"/>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6" name="Text Placeholder 12"/>
          <p:cNvSpPr>
            <a:spLocks noGrp="1"/>
          </p:cNvSpPr>
          <p:nvPr>
            <p:ph type="subTitle" idx="1"/>
          </p:nvPr>
        </p:nvSpPr>
        <p:spPr>
          <a:xfrm>
            <a:off x="274325" y="3048004"/>
            <a:ext cx="5200791" cy="307777"/>
          </a:xfrm>
        </p:spPr>
        <p:txBody>
          <a:bodyPr wrap="square" lIns="0" tIns="0" rIns="0" bIns="0" anchor="t" anchorCtr="0">
            <a:spAutoFit/>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dirty="0" smtClean="0"/>
              <a:t>Click to edit Master subtitle style</a:t>
            </a:r>
          </a:p>
        </p:txBody>
      </p:sp>
      <p:pic>
        <p:nvPicPr>
          <p:cNvPr id="7" name="Picture 9" descr="white"/>
          <p:cNvPicPr>
            <a:picLocks noChangeAspect="1" noChangeArrowheads="1"/>
          </p:cNvPicPr>
          <p:nvPr userDrawn="1"/>
        </p:nvPicPr>
        <p:blipFill>
          <a:blip r:embed="rId2"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1529090081"/>
      </p:ext>
    </p:extLst>
  </p:cSld>
  <p:clrMapOvr>
    <a:masterClrMapping/>
  </p:clrMapOvr>
  <p:transition spd="med">
    <p:wipe dir="r"/>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userDrawn="1">
  <p:cSld name="Dell Green divider slide">
    <p:bg>
      <p:bgPr>
        <a:solidFill>
          <a:schemeClr val="accent3"/>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chemeClr val="tx2"/>
                </a:solidFill>
              </a:defRPr>
            </a:lvl1pPr>
          </a:lstStyle>
          <a:p>
            <a:r>
              <a:rPr lang="en-US" dirty="0" smtClean="0"/>
              <a:t>Click to edit divider slide title  </a:t>
            </a:r>
            <a:endParaRPr lang="en-US" dirty="0"/>
          </a:p>
        </p:txBody>
      </p:sp>
      <p:pic>
        <p:nvPicPr>
          <p:cNvPr id="4" name="Picture 3" descr="dell_white_logo.png"/>
          <p:cNvPicPr>
            <a:picLocks noChangeAspect="1"/>
          </p:cNvPicPr>
          <p:nvPr userDrawn="1"/>
        </p:nvPicPr>
        <p:blipFill>
          <a:blip r:embed="rId2" cstate="screen"/>
          <a:stretch>
            <a:fillRect/>
          </a:stretch>
        </p:blipFill>
        <p:spPr bwMode="black">
          <a:xfrm>
            <a:off x="8415540" y="5946660"/>
            <a:ext cx="475126" cy="633501"/>
          </a:xfrm>
          <a:prstGeom prst="rect">
            <a:avLst/>
          </a:prstGeom>
        </p:spPr>
      </p:pic>
    </p:spTree>
    <p:extLst>
      <p:ext uri="{BB962C8B-B14F-4D97-AF65-F5344CB8AC3E}">
        <p14:creationId xmlns:p14="http://schemas.microsoft.com/office/powerpoint/2010/main" val="1963697872"/>
      </p:ext>
    </p:extLst>
  </p:cSld>
  <p:clrMapOvr>
    <a:masterClrMapping/>
  </p:clrMapOvr>
  <p:transition spd="med">
    <p:wipe dir="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latin typeface="Trebuchet MS" pitchFamily="34" charset="0"/>
            </a:endParaRPr>
          </a:p>
        </p:txBody>
      </p:sp>
      <p:pic>
        <p:nvPicPr>
          <p:cNvPr id="6" name="Picture 5" descr="dell_blue_lrg_logo.png"/>
          <p:cNvPicPr>
            <a:picLocks noChangeAspect="1"/>
          </p:cNvPicPr>
          <p:nvPr userDrawn="1"/>
        </p:nvPicPr>
        <p:blipFill>
          <a:blip r:embed="rId2" cstate="screen"/>
          <a:stretch>
            <a:fillRect/>
          </a:stretch>
        </p:blipFill>
        <p:spPr bwMode="black">
          <a:xfrm>
            <a:off x="8283232" y="5738374"/>
            <a:ext cx="599303" cy="799071"/>
          </a:xfrm>
          <a:prstGeom prst="rect">
            <a:avLst/>
          </a:prstGeom>
        </p:spPr>
      </p:pic>
    </p:spTree>
    <p:extLst>
      <p:ext uri="{BB962C8B-B14F-4D97-AF65-F5344CB8AC3E}">
        <p14:creationId xmlns:p14="http://schemas.microsoft.com/office/powerpoint/2010/main" val="2578255512"/>
      </p:ext>
    </p:extLst>
  </p:cSld>
  <p:clrMapOvr>
    <a:masterClrMapping/>
  </p:clrMapOvr>
  <p:transition spd="med">
    <p:wipe dir="r"/>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8"/>
            <a:ext cx="5200791"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3"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1185604277"/>
      </p:ext>
    </p:extLst>
  </p:cSld>
  <p:clrMapOvr>
    <a:masterClrMapping/>
  </p:clrMapOvr>
  <p:transition spd="med">
    <p:wipe dir="r"/>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4849885"/>
      </p:ext>
    </p:extLst>
  </p:cSld>
  <p:clrMapOvr>
    <a:masterClrMapping/>
  </p:clrMapOvr>
  <p:transition spd="med">
    <p:wipe dir="r"/>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295275" y="2072640"/>
            <a:ext cx="79552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134144943"/>
      </p:ext>
    </p:extLst>
  </p:cSld>
  <p:clrMapOvr>
    <a:masterClrMapping/>
  </p:clrMapOvr>
  <p:transition spd="med">
    <p:wipe dir="r"/>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670757801"/>
      </p:ext>
    </p:extLst>
  </p:cSld>
  <p:clrMapOvr>
    <a:masterClrMapping/>
  </p:clrMapOvr>
  <p:transition spd="med">
    <p:wipe dir="r"/>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6786" y="365759"/>
            <a:ext cx="4285279"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274320" y="1706880"/>
            <a:ext cx="428386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481210547"/>
      </p:ext>
    </p:extLst>
  </p:cSld>
  <p:clrMapOvr>
    <a:masterClrMapping/>
  </p:clrMapOvr>
  <p:transition spd="med">
    <p:wipe dir="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ontent with Dell Blue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443198"/>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096356036"/>
      </p:ext>
    </p:extLst>
  </p:cSld>
  <p:clrMapOvr>
    <a:masterClrMapping/>
  </p:clrMapOvr>
  <p:transition spd="med">
    <p:wipe dir="r"/>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4" y="365763"/>
            <a:ext cx="5042747"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4297680"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092200"/>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576064863"/>
      </p:ext>
    </p:extLst>
  </p:cSld>
  <p:clrMapOvr>
    <a:masterClrMapping/>
  </p:clrMapOvr>
  <p:transition spd="med">
    <p:wipe dir="r"/>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365763"/>
            <a:ext cx="429768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274320" y="2072640"/>
            <a:ext cx="42976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484464"/>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3147113724"/>
      </p:ext>
    </p:extLst>
  </p:cSld>
  <p:clrMapOvr>
    <a:masterClrMapping/>
  </p:clrMapOvr>
  <p:transition spd="med">
    <p:wipe dir="r"/>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2330818925"/>
      </p:ext>
    </p:extLst>
  </p:cSld>
  <p:clrMapOvr>
    <a:masterClrMapping/>
  </p:clrMapOvr>
  <p:transition spd="med">
    <p:wipe dir="r"/>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036665"/>
      </p:ext>
    </p:extLst>
  </p:cSld>
  <p:clrMapOvr>
    <a:masterClrMapping/>
  </p:clrMapOvr>
  <p:transition spd="med">
    <p:wipe dir="r"/>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cSld name="Dell Gray divider slide ">
    <p:bg>
      <p:bgPr>
        <a:solidFill>
          <a:srgbClr val="EEEEEE"/>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rgbClr val="AAAAAA"/>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2854686022"/>
      </p:ext>
    </p:extLst>
  </p:cSld>
  <p:clrMapOvr>
    <a:masterClrMapping/>
  </p:clrMapOvr>
  <p:transition spd="med">
    <p:wipe dir="r"/>
  </p:transition>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Blue Accent and Header">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379543" y="314541"/>
            <a:ext cx="5038725" cy="443199"/>
          </a:xfrm>
        </p:spPr>
        <p:txBody>
          <a:bodyPr/>
          <a:lstStyle>
            <a:lvl1pPr marL="0" indent="0">
              <a:spcBef>
                <a:spcPts val="0"/>
              </a:spcBef>
              <a:buNone/>
              <a:defRPr sz="2400">
                <a:solidFill>
                  <a:schemeClr val="bg1"/>
                </a:solidFill>
                <a:latin typeface="+mn-lt"/>
              </a:defRPr>
            </a:lvl1pPr>
          </a:lstStyle>
          <a:p>
            <a:pPr lvl="0"/>
            <a:r>
              <a:rPr lang="en-US" smtClean="0"/>
              <a:t>Click to edit Master text styles</a:t>
            </a:r>
          </a:p>
        </p:txBody>
      </p:sp>
      <p:sp>
        <p:nvSpPr>
          <p:cNvPr id="11" name="TextBox 10"/>
          <p:cNvSpPr txBox="1"/>
          <p:nvPr userDrawn="1"/>
        </p:nvSpPr>
        <p:spPr>
          <a:xfrm>
            <a:off x="306887" y="6385159"/>
            <a:ext cx="265176" cy="158496"/>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800" smtClean="0">
                <a:solidFill>
                  <a:srgbClr val="444444">
                    <a:lumMod val="65000"/>
                    <a:lumOff val="35000"/>
                  </a:srgbClr>
                </a:solidFill>
                <a:latin typeface="Museo Sans For Dell" pitchFamily="2" charset="0"/>
                <a:cs typeface="+mn-cs"/>
              </a:rPr>
              <a:pPr>
                <a:lnSpc>
                  <a:spcPct val="90000"/>
                </a:lnSpc>
                <a:buClr>
                  <a:srgbClr val="0085C3"/>
                </a:buClr>
              </a:pPr>
              <a:t>‹#›</a:t>
            </a:fld>
            <a:endParaRPr lang="en-US" sz="800" dirty="0" err="1" smtClean="0">
              <a:solidFill>
                <a:srgbClr val="444444">
                  <a:lumMod val="65000"/>
                  <a:lumOff val="35000"/>
                </a:srgbClr>
              </a:solidFill>
              <a:latin typeface="Museo Sans For Dell" pitchFamily="2" charset="0"/>
              <a:cs typeface="+mn-cs"/>
            </a:endParaRPr>
          </a:p>
        </p:txBody>
      </p:sp>
      <p:grpSp>
        <p:nvGrpSpPr>
          <p:cNvPr id="10" name="Group 9"/>
          <p:cNvGrpSpPr/>
          <p:nvPr userDrawn="1"/>
        </p:nvGrpSpPr>
        <p:grpSpPr>
          <a:xfrm>
            <a:off x="8542311" y="6247924"/>
            <a:ext cx="302604" cy="403880"/>
            <a:chOff x="7191375" y="166688"/>
            <a:chExt cx="4686300" cy="4691062"/>
          </a:xfrm>
          <a:solidFill>
            <a:schemeClr val="bg2">
              <a:lumMod val="50000"/>
              <a:lumOff val="50000"/>
            </a:schemeClr>
          </a:solidFill>
        </p:grpSpPr>
        <p:sp>
          <p:nvSpPr>
            <p:cNvPr id="12" name="Freeform 11"/>
            <p:cNvSpPr>
              <a:spLocks noEditPoints="1"/>
            </p:cNvSpPr>
            <p:nvPr/>
          </p:nvSpPr>
          <p:spPr bwMode="auto">
            <a:xfrm>
              <a:off x="7791450" y="1882775"/>
              <a:ext cx="3532188" cy="1219200"/>
            </a:xfrm>
            <a:custGeom>
              <a:avLst/>
              <a:gdLst>
                <a:gd name="T0" fmla="*/ 169 w 942"/>
                <a:gd name="T1" fmla="*/ 162 h 325"/>
                <a:gd name="T2" fmla="*/ 111 w 942"/>
                <a:gd name="T3" fmla="*/ 105 h 325"/>
                <a:gd name="T4" fmla="*/ 90 w 942"/>
                <a:gd name="T5" fmla="*/ 105 h 325"/>
                <a:gd name="T6" fmla="*/ 90 w 942"/>
                <a:gd name="T7" fmla="*/ 220 h 325"/>
                <a:gd name="T8" fmla="*/ 110 w 942"/>
                <a:gd name="T9" fmla="*/ 220 h 325"/>
                <a:gd name="T10" fmla="*/ 169 w 942"/>
                <a:gd name="T11" fmla="*/ 162 h 325"/>
                <a:gd name="T12" fmla="*/ 542 w 942"/>
                <a:gd name="T13" fmla="*/ 204 h 325"/>
                <a:gd name="T14" fmla="*/ 388 w 942"/>
                <a:gd name="T15" fmla="*/ 325 h 325"/>
                <a:gd name="T16" fmla="*/ 246 w 942"/>
                <a:gd name="T17" fmla="*/ 214 h 325"/>
                <a:gd name="T18" fmla="*/ 120 w 942"/>
                <a:gd name="T19" fmla="*/ 297 h 325"/>
                <a:gd name="T20" fmla="*/ 0 w 942"/>
                <a:gd name="T21" fmla="*/ 297 h 325"/>
                <a:gd name="T22" fmla="*/ 0 w 942"/>
                <a:gd name="T23" fmla="*/ 28 h 325"/>
                <a:gd name="T24" fmla="*/ 120 w 942"/>
                <a:gd name="T25" fmla="*/ 28 h 325"/>
                <a:gd name="T26" fmla="*/ 246 w 942"/>
                <a:gd name="T27" fmla="*/ 111 h 325"/>
                <a:gd name="T28" fmla="*/ 388 w 942"/>
                <a:gd name="T29" fmla="*/ 0 h 325"/>
                <a:gd name="T30" fmla="*/ 440 w 942"/>
                <a:gd name="T31" fmla="*/ 41 h 325"/>
                <a:gd name="T32" fmla="*/ 311 w 942"/>
                <a:gd name="T33" fmla="*/ 143 h 325"/>
                <a:gd name="T34" fmla="*/ 335 w 942"/>
                <a:gd name="T35" fmla="*/ 162 h 325"/>
                <a:gd name="T36" fmla="*/ 465 w 942"/>
                <a:gd name="T37" fmla="*/ 61 h 325"/>
                <a:gd name="T38" fmla="*/ 517 w 942"/>
                <a:gd name="T39" fmla="*/ 102 h 325"/>
                <a:gd name="T40" fmla="*/ 388 w 942"/>
                <a:gd name="T41" fmla="*/ 204 h 325"/>
                <a:gd name="T42" fmla="*/ 413 w 942"/>
                <a:gd name="T43" fmla="*/ 223 h 325"/>
                <a:gd name="T44" fmla="*/ 542 w 942"/>
                <a:gd name="T45" fmla="*/ 121 h 325"/>
                <a:gd name="T46" fmla="*/ 542 w 942"/>
                <a:gd name="T47" fmla="*/ 28 h 325"/>
                <a:gd name="T48" fmla="*/ 636 w 942"/>
                <a:gd name="T49" fmla="*/ 28 h 325"/>
                <a:gd name="T50" fmla="*/ 636 w 942"/>
                <a:gd name="T51" fmla="*/ 218 h 325"/>
                <a:gd name="T52" fmla="*/ 729 w 942"/>
                <a:gd name="T53" fmla="*/ 218 h 325"/>
                <a:gd name="T54" fmla="*/ 729 w 942"/>
                <a:gd name="T55" fmla="*/ 297 h 325"/>
                <a:gd name="T56" fmla="*/ 542 w 942"/>
                <a:gd name="T57" fmla="*/ 297 h 325"/>
                <a:gd name="T58" fmla="*/ 542 w 942"/>
                <a:gd name="T59" fmla="*/ 204 h 325"/>
                <a:gd name="T60" fmla="*/ 848 w 942"/>
                <a:gd name="T61" fmla="*/ 218 h 325"/>
                <a:gd name="T62" fmla="*/ 942 w 942"/>
                <a:gd name="T63" fmla="*/ 218 h 325"/>
                <a:gd name="T64" fmla="*/ 942 w 942"/>
                <a:gd name="T65" fmla="*/ 297 h 325"/>
                <a:gd name="T66" fmla="*/ 754 w 942"/>
                <a:gd name="T67" fmla="*/ 297 h 325"/>
                <a:gd name="T68" fmla="*/ 754 w 942"/>
                <a:gd name="T69" fmla="*/ 28 h 325"/>
                <a:gd name="T70" fmla="*/ 848 w 942"/>
                <a:gd name="T71" fmla="*/ 28 h 325"/>
                <a:gd name="T72" fmla="*/ 848 w 942"/>
                <a:gd name="T73" fmla="*/ 21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2" h="325">
                  <a:moveTo>
                    <a:pt x="169" y="162"/>
                  </a:moveTo>
                  <a:cubicBezTo>
                    <a:pt x="169" y="126"/>
                    <a:pt x="145" y="105"/>
                    <a:pt x="111" y="105"/>
                  </a:cubicBezTo>
                  <a:cubicBezTo>
                    <a:pt x="90" y="105"/>
                    <a:pt x="90" y="105"/>
                    <a:pt x="90" y="105"/>
                  </a:cubicBezTo>
                  <a:cubicBezTo>
                    <a:pt x="90" y="220"/>
                    <a:pt x="90" y="220"/>
                    <a:pt x="90" y="220"/>
                  </a:cubicBezTo>
                  <a:cubicBezTo>
                    <a:pt x="110" y="220"/>
                    <a:pt x="110" y="220"/>
                    <a:pt x="110" y="220"/>
                  </a:cubicBezTo>
                  <a:cubicBezTo>
                    <a:pt x="142" y="220"/>
                    <a:pt x="169" y="202"/>
                    <a:pt x="169" y="162"/>
                  </a:cubicBezTo>
                  <a:moveTo>
                    <a:pt x="542" y="204"/>
                  </a:moveTo>
                  <a:cubicBezTo>
                    <a:pt x="388" y="325"/>
                    <a:pt x="388" y="325"/>
                    <a:pt x="388" y="325"/>
                  </a:cubicBezTo>
                  <a:cubicBezTo>
                    <a:pt x="246" y="214"/>
                    <a:pt x="246" y="214"/>
                    <a:pt x="246" y="214"/>
                  </a:cubicBezTo>
                  <a:cubicBezTo>
                    <a:pt x="226" y="263"/>
                    <a:pt x="177" y="297"/>
                    <a:pt x="120" y="297"/>
                  </a:cubicBezTo>
                  <a:cubicBezTo>
                    <a:pt x="0" y="297"/>
                    <a:pt x="0" y="297"/>
                    <a:pt x="0" y="297"/>
                  </a:cubicBezTo>
                  <a:cubicBezTo>
                    <a:pt x="0" y="28"/>
                    <a:pt x="0" y="28"/>
                    <a:pt x="0" y="28"/>
                  </a:cubicBezTo>
                  <a:cubicBezTo>
                    <a:pt x="120" y="28"/>
                    <a:pt x="120" y="28"/>
                    <a:pt x="120" y="28"/>
                  </a:cubicBezTo>
                  <a:cubicBezTo>
                    <a:pt x="184" y="28"/>
                    <a:pt x="229" y="68"/>
                    <a:pt x="246" y="111"/>
                  </a:cubicBezTo>
                  <a:cubicBezTo>
                    <a:pt x="388" y="0"/>
                    <a:pt x="388" y="0"/>
                    <a:pt x="388" y="0"/>
                  </a:cubicBezTo>
                  <a:cubicBezTo>
                    <a:pt x="440" y="41"/>
                    <a:pt x="440" y="41"/>
                    <a:pt x="440" y="41"/>
                  </a:cubicBezTo>
                  <a:cubicBezTo>
                    <a:pt x="311" y="143"/>
                    <a:pt x="311" y="143"/>
                    <a:pt x="311" y="143"/>
                  </a:cubicBezTo>
                  <a:cubicBezTo>
                    <a:pt x="335" y="162"/>
                    <a:pt x="335" y="162"/>
                    <a:pt x="335" y="162"/>
                  </a:cubicBezTo>
                  <a:cubicBezTo>
                    <a:pt x="465" y="61"/>
                    <a:pt x="465" y="61"/>
                    <a:pt x="465" y="61"/>
                  </a:cubicBezTo>
                  <a:cubicBezTo>
                    <a:pt x="517" y="102"/>
                    <a:pt x="517" y="102"/>
                    <a:pt x="517" y="102"/>
                  </a:cubicBezTo>
                  <a:cubicBezTo>
                    <a:pt x="388" y="204"/>
                    <a:pt x="388" y="204"/>
                    <a:pt x="388" y="204"/>
                  </a:cubicBezTo>
                  <a:cubicBezTo>
                    <a:pt x="413" y="223"/>
                    <a:pt x="413" y="223"/>
                    <a:pt x="413" y="223"/>
                  </a:cubicBezTo>
                  <a:cubicBezTo>
                    <a:pt x="542" y="121"/>
                    <a:pt x="542" y="121"/>
                    <a:pt x="542" y="121"/>
                  </a:cubicBezTo>
                  <a:cubicBezTo>
                    <a:pt x="542" y="28"/>
                    <a:pt x="542" y="28"/>
                    <a:pt x="542" y="28"/>
                  </a:cubicBezTo>
                  <a:cubicBezTo>
                    <a:pt x="636" y="28"/>
                    <a:pt x="636" y="28"/>
                    <a:pt x="636" y="28"/>
                  </a:cubicBezTo>
                  <a:cubicBezTo>
                    <a:pt x="636" y="218"/>
                    <a:pt x="636" y="218"/>
                    <a:pt x="636" y="218"/>
                  </a:cubicBezTo>
                  <a:cubicBezTo>
                    <a:pt x="729" y="218"/>
                    <a:pt x="729" y="218"/>
                    <a:pt x="729" y="218"/>
                  </a:cubicBezTo>
                  <a:cubicBezTo>
                    <a:pt x="729" y="297"/>
                    <a:pt x="729" y="297"/>
                    <a:pt x="729" y="297"/>
                  </a:cubicBezTo>
                  <a:cubicBezTo>
                    <a:pt x="542" y="297"/>
                    <a:pt x="542" y="297"/>
                    <a:pt x="542" y="297"/>
                  </a:cubicBezTo>
                  <a:lnTo>
                    <a:pt x="542" y="204"/>
                  </a:lnTo>
                  <a:close/>
                  <a:moveTo>
                    <a:pt x="848" y="218"/>
                  </a:moveTo>
                  <a:cubicBezTo>
                    <a:pt x="942" y="218"/>
                    <a:pt x="942" y="218"/>
                    <a:pt x="942" y="218"/>
                  </a:cubicBezTo>
                  <a:cubicBezTo>
                    <a:pt x="942" y="297"/>
                    <a:pt x="942" y="297"/>
                    <a:pt x="942" y="297"/>
                  </a:cubicBezTo>
                  <a:cubicBezTo>
                    <a:pt x="754" y="297"/>
                    <a:pt x="754" y="297"/>
                    <a:pt x="754" y="297"/>
                  </a:cubicBezTo>
                  <a:cubicBezTo>
                    <a:pt x="754" y="28"/>
                    <a:pt x="754" y="28"/>
                    <a:pt x="754" y="28"/>
                  </a:cubicBezTo>
                  <a:cubicBezTo>
                    <a:pt x="848" y="28"/>
                    <a:pt x="848" y="28"/>
                    <a:pt x="848" y="28"/>
                  </a:cubicBezTo>
                  <a:lnTo>
                    <a:pt x="848"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sp>
          <p:nvSpPr>
            <p:cNvPr id="16" name="Freeform 15"/>
            <p:cNvSpPr>
              <a:spLocks noEditPoints="1"/>
            </p:cNvSpPr>
            <p:nvPr/>
          </p:nvSpPr>
          <p:spPr bwMode="auto">
            <a:xfrm>
              <a:off x="7191375" y="166688"/>
              <a:ext cx="4686300" cy="4691062"/>
            </a:xfrm>
            <a:custGeom>
              <a:avLst/>
              <a:gdLst>
                <a:gd name="T0" fmla="*/ 625 w 1250"/>
                <a:gd name="T1" fmla="*/ 1183 h 1251"/>
                <a:gd name="T2" fmla="*/ 67 w 1250"/>
                <a:gd name="T3" fmla="*/ 625 h 1251"/>
                <a:gd name="T4" fmla="*/ 625 w 1250"/>
                <a:gd name="T5" fmla="*/ 68 h 1251"/>
                <a:gd name="T6" fmla="*/ 1183 w 1250"/>
                <a:gd name="T7" fmla="*/ 625 h 1251"/>
                <a:gd name="T8" fmla="*/ 625 w 1250"/>
                <a:gd name="T9" fmla="*/ 1183 h 1251"/>
                <a:gd name="T10" fmla="*/ 625 w 1250"/>
                <a:gd name="T11" fmla="*/ 0 h 1251"/>
                <a:gd name="T12" fmla="*/ 0 w 1250"/>
                <a:gd name="T13" fmla="*/ 625 h 1251"/>
                <a:gd name="T14" fmla="*/ 625 w 1250"/>
                <a:gd name="T15" fmla="*/ 1251 h 1251"/>
                <a:gd name="T16" fmla="*/ 1250 w 1250"/>
                <a:gd name="T17" fmla="*/ 625 h 1251"/>
                <a:gd name="T18" fmla="*/ 625 w 1250"/>
                <a:gd name="T19" fmla="*/ 0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0" h="1251">
                  <a:moveTo>
                    <a:pt x="625" y="1183"/>
                  </a:moveTo>
                  <a:cubicBezTo>
                    <a:pt x="317" y="1183"/>
                    <a:pt x="67" y="933"/>
                    <a:pt x="67" y="625"/>
                  </a:cubicBezTo>
                  <a:cubicBezTo>
                    <a:pt x="67" y="317"/>
                    <a:pt x="317" y="68"/>
                    <a:pt x="625" y="68"/>
                  </a:cubicBezTo>
                  <a:cubicBezTo>
                    <a:pt x="933" y="68"/>
                    <a:pt x="1183" y="317"/>
                    <a:pt x="1183" y="625"/>
                  </a:cubicBezTo>
                  <a:cubicBezTo>
                    <a:pt x="1183" y="933"/>
                    <a:pt x="933" y="1183"/>
                    <a:pt x="625" y="1183"/>
                  </a:cubicBezTo>
                  <a:moveTo>
                    <a:pt x="625" y="0"/>
                  </a:moveTo>
                  <a:cubicBezTo>
                    <a:pt x="280" y="0"/>
                    <a:pt x="0" y="280"/>
                    <a:pt x="0" y="625"/>
                  </a:cubicBezTo>
                  <a:cubicBezTo>
                    <a:pt x="0" y="971"/>
                    <a:pt x="280" y="1251"/>
                    <a:pt x="625" y="1251"/>
                  </a:cubicBezTo>
                  <a:cubicBezTo>
                    <a:pt x="970" y="1251"/>
                    <a:pt x="1250" y="971"/>
                    <a:pt x="1250" y="625"/>
                  </a:cubicBezTo>
                  <a:cubicBezTo>
                    <a:pt x="1250" y="280"/>
                    <a:pt x="970" y="0"/>
                    <a:pt x="625" y="0"/>
                  </a:cubicBezTo>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grpSp>
    </p:spTree>
    <p:extLst>
      <p:ext uri="{BB962C8B-B14F-4D97-AF65-F5344CB8AC3E}">
        <p14:creationId xmlns:p14="http://schemas.microsoft.com/office/powerpoint/2010/main" val="2412701698"/>
      </p:ext>
    </p:extLst>
  </p:cSld>
  <p:clrMapOvr>
    <a:masterClrMapping/>
  </p:clrMapOvr>
  <p:transition spd="med">
    <p:wipe dir="r"/>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6"/>
            <a:ext cx="8279946" cy="443199"/>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a:t>
            </a:r>
            <a:endParaRPr lang="en-US" dirty="0"/>
          </a:p>
        </p:txBody>
      </p:sp>
      <p:sp>
        <p:nvSpPr>
          <p:cNvPr id="3" name="Content Placeholder 2"/>
          <p:cNvSpPr>
            <a:spLocks noGrp="1"/>
          </p:cNvSpPr>
          <p:nvPr>
            <p:ph sz="half" idx="1" hasCustomPrompt="1"/>
          </p:nvPr>
        </p:nvSpPr>
        <p:spPr>
          <a:xfrm>
            <a:off x="457200" y="1292355"/>
            <a:ext cx="8267140" cy="1020279"/>
          </a:xfrm>
        </p:spPr>
        <p:txBody>
          <a:bodyPr lIns="0" tIns="0" rIns="0" bIns="0">
            <a:spAutoFit/>
          </a:bodyPr>
          <a:lstStyle>
            <a:lvl1pPr>
              <a:spcBef>
                <a:spcPts val="1200"/>
              </a:spcBef>
              <a:spcAft>
                <a:spcPts val="0"/>
              </a:spcAft>
              <a:defRPr sz="1800">
                <a:solidFill>
                  <a:schemeClr val="tx1"/>
                </a:solidFill>
                <a:latin typeface="Museo Sans For Dell" pitchFamily="2" charset="0"/>
              </a:defRPr>
            </a:lvl1pPr>
            <a:lvl2pPr>
              <a:spcBef>
                <a:spcPts val="300"/>
              </a:spcBef>
              <a:spcAft>
                <a:spcPts val="0"/>
              </a:spcAft>
              <a:buFont typeface="Museo Sans For Dell" pitchFamily="2" charset="0"/>
              <a:buChar char="–"/>
              <a:defRPr sz="1600">
                <a:solidFill>
                  <a:schemeClr val="tx1"/>
                </a:solidFill>
                <a:latin typeface="Museo Sans For Dell" pitchFamily="2" charset="0"/>
              </a:defRPr>
            </a:lvl2pPr>
            <a:lvl3pPr>
              <a:spcBef>
                <a:spcPts val="300"/>
              </a:spcBef>
              <a:spcAft>
                <a:spcPts val="0"/>
              </a:spcAft>
              <a:defRPr sz="1400">
                <a:solidFill>
                  <a:schemeClr val="tx1"/>
                </a:solidFill>
                <a:latin typeface="Museo Sans For Dell" pitchFamily="2" charset="0"/>
              </a:defRPr>
            </a:lvl3pPr>
            <a:lvl4pPr>
              <a:spcBef>
                <a:spcPts val="300"/>
              </a:spcBef>
              <a:spcAft>
                <a:spcPts val="0"/>
              </a:spcAft>
              <a:defRPr sz="1200" baseline="0">
                <a:solidFill>
                  <a:schemeClr val="tx1"/>
                </a:solidFill>
                <a:latin typeface="Museo Sans For Dell" pitchFamily="2" charset="0"/>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cxnSp>
        <p:nvCxnSpPr>
          <p:cNvPr id="20" name="Straight Connector 19"/>
          <p:cNvCxnSpPr>
            <a:cxnSpLocks noChangeShapeType="1"/>
          </p:cNvCxnSpPr>
          <p:nvPr/>
        </p:nvCxnSpPr>
        <p:spPr bwMode="auto">
          <a:xfrm>
            <a:off x="436568" y="6172200"/>
            <a:ext cx="8262035" cy="0"/>
          </a:xfrm>
          <a:prstGeom prst="line">
            <a:avLst/>
          </a:prstGeom>
          <a:noFill/>
          <a:ln w="9525">
            <a:solidFill>
              <a:srgbClr val="AAAAAA"/>
            </a:solidFill>
            <a:round/>
            <a:headEnd/>
            <a:tailEnd/>
          </a:ln>
        </p:spPr>
      </p:cxnSp>
    </p:spTree>
    <p:extLst>
      <p:ext uri="{BB962C8B-B14F-4D97-AF65-F5344CB8AC3E}">
        <p14:creationId xmlns:p14="http://schemas.microsoft.com/office/powerpoint/2010/main" val="660406661"/>
      </p:ext>
    </p:extLst>
  </p:cSld>
  <p:clrMapOvr>
    <a:masterClrMapping/>
  </p:clrMapOvr>
  <p:transition spd="med">
    <p:wipe dir="r"/>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latin typeface="Trebuchet MS" pitchFamily="34" charset="0"/>
            </a:endParaRPr>
          </a:p>
        </p:txBody>
      </p:sp>
      <p:pic>
        <p:nvPicPr>
          <p:cNvPr id="6" name="Picture 5" descr="dell_blue_lrg_logo.png"/>
          <p:cNvPicPr>
            <a:picLocks noChangeAspect="1"/>
          </p:cNvPicPr>
          <p:nvPr userDrawn="1"/>
        </p:nvPicPr>
        <p:blipFill>
          <a:blip r:embed="rId2" cstate="screen"/>
          <a:stretch>
            <a:fillRect/>
          </a:stretch>
        </p:blipFill>
        <p:spPr bwMode="black">
          <a:xfrm>
            <a:off x="8283232" y="5738374"/>
            <a:ext cx="599303" cy="799071"/>
          </a:xfrm>
          <a:prstGeom prst="rect">
            <a:avLst/>
          </a:prstGeom>
        </p:spPr>
      </p:pic>
    </p:spTree>
    <p:extLst>
      <p:ext uri="{BB962C8B-B14F-4D97-AF65-F5344CB8AC3E}">
        <p14:creationId xmlns:p14="http://schemas.microsoft.com/office/powerpoint/2010/main" val="4285899554"/>
      </p:ext>
    </p:extLst>
  </p:cSld>
  <p:clrMapOvr>
    <a:masterClrMapping/>
  </p:clrMapOvr>
  <p:transition spd="med">
    <p:wipe dir="r"/>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8"/>
            <a:ext cx="5200791"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3"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321183954"/>
      </p:ext>
    </p:extLst>
  </p:cSld>
  <p:clrMapOvr>
    <a:masterClrMapping/>
  </p:clrMapOvr>
  <p:transition spd="med">
    <p:wipe dir="r"/>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108121555"/>
      </p:ext>
    </p:extLst>
  </p:cSld>
  <p:clrMapOvr>
    <a:masterClrMapping/>
  </p:clrMapOvr>
  <p:transition spd="med">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443198"/>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581012498"/>
      </p:ext>
    </p:extLst>
  </p:cSld>
  <p:clrMapOvr>
    <a:masterClrMapping/>
  </p:clrMapOvr>
  <p:transition spd="med">
    <p:wipe dir="r"/>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295275" y="2072640"/>
            <a:ext cx="79552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734499988"/>
      </p:ext>
    </p:extLst>
  </p:cSld>
  <p:clrMapOvr>
    <a:masterClrMapping/>
  </p:clrMapOvr>
  <p:transition spd="med">
    <p:wipe dir="r"/>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1968152"/>
      </p:ext>
    </p:extLst>
  </p:cSld>
  <p:clrMapOvr>
    <a:masterClrMapping/>
  </p:clrMapOvr>
  <p:transition spd="med">
    <p:wipe dir="r"/>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6786" y="365759"/>
            <a:ext cx="4285279"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274320" y="1706880"/>
            <a:ext cx="428386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963587019"/>
      </p:ext>
    </p:extLst>
  </p:cSld>
  <p:clrMapOvr>
    <a:masterClrMapping/>
  </p:clrMapOvr>
  <p:transition spd="med">
    <p:wipe dir="r"/>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4" y="365763"/>
            <a:ext cx="5042747"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4297680"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092200"/>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2465224527"/>
      </p:ext>
    </p:extLst>
  </p:cSld>
  <p:clrMapOvr>
    <a:masterClrMapping/>
  </p:clrMapOvr>
  <p:transition spd="med">
    <p:wipe dir="r"/>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365763"/>
            <a:ext cx="429768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274320" y="2072640"/>
            <a:ext cx="42976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484464"/>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2568552940"/>
      </p:ext>
    </p:extLst>
  </p:cSld>
  <p:clrMapOvr>
    <a:masterClrMapping/>
  </p:clrMapOvr>
  <p:transition spd="med">
    <p:wipe dir="r"/>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156337019"/>
      </p:ext>
    </p:extLst>
  </p:cSld>
  <p:clrMapOvr>
    <a:masterClrMapping/>
  </p:clrMapOvr>
  <p:transition spd="med">
    <p:wipe dir="r"/>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5437773"/>
      </p:ext>
    </p:extLst>
  </p:cSld>
  <p:clrMapOvr>
    <a:masterClrMapping/>
  </p:clrMapOvr>
  <p:transition spd="med">
    <p:wipe dir="r"/>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cSld name="Dell Gray divider slide ">
    <p:bg>
      <p:bgPr>
        <a:solidFill>
          <a:srgbClr val="EEEEEE"/>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rgbClr val="AAAAAA"/>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774028793"/>
      </p:ext>
    </p:extLst>
  </p:cSld>
  <p:clrMapOvr>
    <a:masterClrMapping/>
  </p:clrMapOvr>
  <p:transition spd="med">
    <p:wipe dir="r"/>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Blue Accent and Header">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379543" y="314541"/>
            <a:ext cx="5038725" cy="443199"/>
          </a:xfrm>
        </p:spPr>
        <p:txBody>
          <a:bodyPr/>
          <a:lstStyle>
            <a:lvl1pPr marL="0" indent="0">
              <a:spcBef>
                <a:spcPts val="0"/>
              </a:spcBef>
              <a:buNone/>
              <a:defRPr sz="2400">
                <a:solidFill>
                  <a:schemeClr val="bg1"/>
                </a:solidFill>
                <a:latin typeface="+mn-lt"/>
              </a:defRPr>
            </a:lvl1pPr>
          </a:lstStyle>
          <a:p>
            <a:pPr lvl="0"/>
            <a:r>
              <a:rPr lang="en-US" smtClean="0"/>
              <a:t>Click to edit Master text styles</a:t>
            </a:r>
          </a:p>
        </p:txBody>
      </p:sp>
      <p:sp>
        <p:nvSpPr>
          <p:cNvPr id="11" name="TextBox 10"/>
          <p:cNvSpPr txBox="1"/>
          <p:nvPr userDrawn="1"/>
        </p:nvSpPr>
        <p:spPr>
          <a:xfrm>
            <a:off x="306887" y="6385159"/>
            <a:ext cx="265176" cy="158496"/>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800" smtClean="0">
                <a:solidFill>
                  <a:srgbClr val="444444">
                    <a:lumMod val="65000"/>
                    <a:lumOff val="35000"/>
                  </a:srgbClr>
                </a:solidFill>
                <a:latin typeface="Museo Sans For Dell" pitchFamily="2" charset="0"/>
                <a:cs typeface="+mn-cs"/>
              </a:rPr>
              <a:pPr>
                <a:lnSpc>
                  <a:spcPct val="90000"/>
                </a:lnSpc>
                <a:buClr>
                  <a:srgbClr val="0085C3"/>
                </a:buClr>
              </a:pPr>
              <a:t>‹#›</a:t>
            </a:fld>
            <a:endParaRPr lang="en-US" sz="800" dirty="0" err="1" smtClean="0">
              <a:solidFill>
                <a:srgbClr val="444444">
                  <a:lumMod val="65000"/>
                  <a:lumOff val="35000"/>
                </a:srgbClr>
              </a:solidFill>
              <a:latin typeface="Museo Sans For Dell" pitchFamily="2" charset="0"/>
              <a:cs typeface="+mn-cs"/>
            </a:endParaRPr>
          </a:p>
        </p:txBody>
      </p:sp>
      <p:grpSp>
        <p:nvGrpSpPr>
          <p:cNvPr id="10" name="Group 9"/>
          <p:cNvGrpSpPr/>
          <p:nvPr userDrawn="1"/>
        </p:nvGrpSpPr>
        <p:grpSpPr>
          <a:xfrm>
            <a:off x="8542311" y="6247924"/>
            <a:ext cx="302604" cy="403880"/>
            <a:chOff x="7191375" y="166688"/>
            <a:chExt cx="4686300" cy="4691062"/>
          </a:xfrm>
          <a:solidFill>
            <a:schemeClr val="bg2">
              <a:lumMod val="50000"/>
              <a:lumOff val="50000"/>
            </a:schemeClr>
          </a:solidFill>
        </p:grpSpPr>
        <p:sp>
          <p:nvSpPr>
            <p:cNvPr id="12" name="Freeform 11"/>
            <p:cNvSpPr>
              <a:spLocks noEditPoints="1"/>
            </p:cNvSpPr>
            <p:nvPr/>
          </p:nvSpPr>
          <p:spPr bwMode="auto">
            <a:xfrm>
              <a:off x="7791450" y="1882775"/>
              <a:ext cx="3532188" cy="1219200"/>
            </a:xfrm>
            <a:custGeom>
              <a:avLst/>
              <a:gdLst>
                <a:gd name="T0" fmla="*/ 169 w 942"/>
                <a:gd name="T1" fmla="*/ 162 h 325"/>
                <a:gd name="T2" fmla="*/ 111 w 942"/>
                <a:gd name="T3" fmla="*/ 105 h 325"/>
                <a:gd name="T4" fmla="*/ 90 w 942"/>
                <a:gd name="T5" fmla="*/ 105 h 325"/>
                <a:gd name="T6" fmla="*/ 90 w 942"/>
                <a:gd name="T7" fmla="*/ 220 h 325"/>
                <a:gd name="T8" fmla="*/ 110 w 942"/>
                <a:gd name="T9" fmla="*/ 220 h 325"/>
                <a:gd name="T10" fmla="*/ 169 w 942"/>
                <a:gd name="T11" fmla="*/ 162 h 325"/>
                <a:gd name="T12" fmla="*/ 542 w 942"/>
                <a:gd name="T13" fmla="*/ 204 h 325"/>
                <a:gd name="T14" fmla="*/ 388 w 942"/>
                <a:gd name="T15" fmla="*/ 325 h 325"/>
                <a:gd name="T16" fmla="*/ 246 w 942"/>
                <a:gd name="T17" fmla="*/ 214 h 325"/>
                <a:gd name="T18" fmla="*/ 120 w 942"/>
                <a:gd name="T19" fmla="*/ 297 h 325"/>
                <a:gd name="T20" fmla="*/ 0 w 942"/>
                <a:gd name="T21" fmla="*/ 297 h 325"/>
                <a:gd name="T22" fmla="*/ 0 w 942"/>
                <a:gd name="T23" fmla="*/ 28 h 325"/>
                <a:gd name="T24" fmla="*/ 120 w 942"/>
                <a:gd name="T25" fmla="*/ 28 h 325"/>
                <a:gd name="T26" fmla="*/ 246 w 942"/>
                <a:gd name="T27" fmla="*/ 111 h 325"/>
                <a:gd name="T28" fmla="*/ 388 w 942"/>
                <a:gd name="T29" fmla="*/ 0 h 325"/>
                <a:gd name="T30" fmla="*/ 440 w 942"/>
                <a:gd name="T31" fmla="*/ 41 h 325"/>
                <a:gd name="T32" fmla="*/ 311 w 942"/>
                <a:gd name="T33" fmla="*/ 143 h 325"/>
                <a:gd name="T34" fmla="*/ 335 w 942"/>
                <a:gd name="T35" fmla="*/ 162 h 325"/>
                <a:gd name="T36" fmla="*/ 465 w 942"/>
                <a:gd name="T37" fmla="*/ 61 h 325"/>
                <a:gd name="T38" fmla="*/ 517 w 942"/>
                <a:gd name="T39" fmla="*/ 102 h 325"/>
                <a:gd name="T40" fmla="*/ 388 w 942"/>
                <a:gd name="T41" fmla="*/ 204 h 325"/>
                <a:gd name="T42" fmla="*/ 413 w 942"/>
                <a:gd name="T43" fmla="*/ 223 h 325"/>
                <a:gd name="T44" fmla="*/ 542 w 942"/>
                <a:gd name="T45" fmla="*/ 121 h 325"/>
                <a:gd name="T46" fmla="*/ 542 w 942"/>
                <a:gd name="T47" fmla="*/ 28 h 325"/>
                <a:gd name="T48" fmla="*/ 636 w 942"/>
                <a:gd name="T49" fmla="*/ 28 h 325"/>
                <a:gd name="T50" fmla="*/ 636 w 942"/>
                <a:gd name="T51" fmla="*/ 218 h 325"/>
                <a:gd name="T52" fmla="*/ 729 w 942"/>
                <a:gd name="T53" fmla="*/ 218 h 325"/>
                <a:gd name="T54" fmla="*/ 729 w 942"/>
                <a:gd name="T55" fmla="*/ 297 h 325"/>
                <a:gd name="T56" fmla="*/ 542 w 942"/>
                <a:gd name="T57" fmla="*/ 297 h 325"/>
                <a:gd name="T58" fmla="*/ 542 w 942"/>
                <a:gd name="T59" fmla="*/ 204 h 325"/>
                <a:gd name="T60" fmla="*/ 848 w 942"/>
                <a:gd name="T61" fmla="*/ 218 h 325"/>
                <a:gd name="T62" fmla="*/ 942 w 942"/>
                <a:gd name="T63" fmla="*/ 218 h 325"/>
                <a:gd name="T64" fmla="*/ 942 w 942"/>
                <a:gd name="T65" fmla="*/ 297 h 325"/>
                <a:gd name="T66" fmla="*/ 754 w 942"/>
                <a:gd name="T67" fmla="*/ 297 h 325"/>
                <a:gd name="T68" fmla="*/ 754 w 942"/>
                <a:gd name="T69" fmla="*/ 28 h 325"/>
                <a:gd name="T70" fmla="*/ 848 w 942"/>
                <a:gd name="T71" fmla="*/ 28 h 325"/>
                <a:gd name="T72" fmla="*/ 848 w 942"/>
                <a:gd name="T73" fmla="*/ 21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2" h="325">
                  <a:moveTo>
                    <a:pt x="169" y="162"/>
                  </a:moveTo>
                  <a:cubicBezTo>
                    <a:pt x="169" y="126"/>
                    <a:pt x="145" y="105"/>
                    <a:pt x="111" y="105"/>
                  </a:cubicBezTo>
                  <a:cubicBezTo>
                    <a:pt x="90" y="105"/>
                    <a:pt x="90" y="105"/>
                    <a:pt x="90" y="105"/>
                  </a:cubicBezTo>
                  <a:cubicBezTo>
                    <a:pt x="90" y="220"/>
                    <a:pt x="90" y="220"/>
                    <a:pt x="90" y="220"/>
                  </a:cubicBezTo>
                  <a:cubicBezTo>
                    <a:pt x="110" y="220"/>
                    <a:pt x="110" y="220"/>
                    <a:pt x="110" y="220"/>
                  </a:cubicBezTo>
                  <a:cubicBezTo>
                    <a:pt x="142" y="220"/>
                    <a:pt x="169" y="202"/>
                    <a:pt x="169" y="162"/>
                  </a:cubicBezTo>
                  <a:moveTo>
                    <a:pt x="542" y="204"/>
                  </a:moveTo>
                  <a:cubicBezTo>
                    <a:pt x="388" y="325"/>
                    <a:pt x="388" y="325"/>
                    <a:pt x="388" y="325"/>
                  </a:cubicBezTo>
                  <a:cubicBezTo>
                    <a:pt x="246" y="214"/>
                    <a:pt x="246" y="214"/>
                    <a:pt x="246" y="214"/>
                  </a:cubicBezTo>
                  <a:cubicBezTo>
                    <a:pt x="226" y="263"/>
                    <a:pt x="177" y="297"/>
                    <a:pt x="120" y="297"/>
                  </a:cubicBezTo>
                  <a:cubicBezTo>
                    <a:pt x="0" y="297"/>
                    <a:pt x="0" y="297"/>
                    <a:pt x="0" y="297"/>
                  </a:cubicBezTo>
                  <a:cubicBezTo>
                    <a:pt x="0" y="28"/>
                    <a:pt x="0" y="28"/>
                    <a:pt x="0" y="28"/>
                  </a:cubicBezTo>
                  <a:cubicBezTo>
                    <a:pt x="120" y="28"/>
                    <a:pt x="120" y="28"/>
                    <a:pt x="120" y="28"/>
                  </a:cubicBezTo>
                  <a:cubicBezTo>
                    <a:pt x="184" y="28"/>
                    <a:pt x="229" y="68"/>
                    <a:pt x="246" y="111"/>
                  </a:cubicBezTo>
                  <a:cubicBezTo>
                    <a:pt x="388" y="0"/>
                    <a:pt x="388" y="0"/>
                    <a:pt x="388" y="0"/>
                  </a:cubicBezTo>
                  <a:cubicBezTo>
                    <a:pt x="440" y="41"/>
                    <a:pt x="440" y="41"/>
                    <a:pt x="440" y="41"/>
                  </a:cubicBezTo>
                  <a:cubicBezTo>
                    <a:pt x="311" y="143"/>
                    <a:pt x="311" y="143"/>
                    <a:pt x="311" y="143"/>
                  </a:cubicBezTo>
                  <a:cubicBezTo>
                    <a:pt x="335" y="162"/>
                    <a:pt x="335" y="162"/>
                    <a:pt x="335" y="162"/>
                  </a:cubicBezTo>
                  <a:cubicBezTo>
                    <a:pt x="465" y="61"/>
                    <a:pt x="465" y="61"/>
                    <a:pt x="465" y="61"/>
                  </a:cubicBezTo>
                  <a:cubicBezTo>
                    <a:pt x="517" y="102"/>
                    <a:pt x="517" y="102"/>
                    <a:pt x="517" y="102"/>
                  </a:cubicBezTo>
                  <a:cubicBezTo>
                    <a:pt x="388" y="204"/>
                    <a:pt x="388" y="204"/>
                    <a:pt x="388" y="204"/>
                  </a:cubicBezTo>
                  <a:cubicBezTo>
                    <a:pt x="413" y="223"/>
                    <a:pt x="413" y="223"/>
                    <a:pt x="413" y="223"/>
                  </a:cubicBezTo>
                  <a:cubicBezTo>
                    <a:pt x="542" y="121"/>
                    <a:pt x="542" y="121"/>
                    <a:pt x="542" y="121"/>
                  </a:cubicBezTo>
                  <a:cubicBezTo>
                    <a:pt x="542" y="28"/>
                    <a:pt x="542" y="28"/>
                    <a:pt x="542" y="28"/>
                  </a:cubicBezTo>
                  <a:cubicBezTo>
                    <a:pt x="636" y="28"/>
                    <a:pt x="636" y="28"/>
                    <a:pt x="636" y="28"/>
                  </a:cubicBezTo>
                  <a:cubicBezTo>
                    <a:pt x="636" y="218"/>
                    <a:pt x="636" y="218"/>
                    <a:pt x="636" y="218"/>
                  </a:cubicBezTo>
                  <a:cubicBezTo>
                    <a:pt x="729" y="218"/>
                    <a:pt x="729" y="218"/>
                    <a:pt x="729" y="218"/>
                  </a:cubicBezTo>
                  <a:cubicBezTo>
                    <a:pt x="729" y="297"/>
                    <a:pt x="729" y="297"/>
                    <a:pt x="729" y="297"/>
                  </a:cubicBezTo>
                  <a:cubicBezTo>
                    <a:pt x="542" y="297"/>
                    <a:pt x="542" y="297"/>
                    <a:pt x="542" y="297"/>
                  </a:cubicBezTo>
                  <a:lnTo>
                    <a:pt x="542" y="204"/>
                  </a:lnTo>
                  <a:close/>
                  <a:moveTo>
                    <a:pt x="848" y="218"/>
                  </a:moveTo>
                  <a:cubicBezTo>
                    <a:pt x="942" y="218"/>
                    <a:pt x="942" y="218"/>
                    <a:pt x="942" y="218"/>
                  </a:cubicBezTo>
                  <a:cubicBezTo>
                    <a:pt x="942" y="297"/>
                    <a:pt x="942" y="297"/>
                    <a:pt x="942" y="297"/>
                  </a:cubicBezTo>
                  <a:cubicBezTo>
                    <a:pt x="754" y="297"/>
                    <a:pt x="754" y="297"/>
                    <a:pt x="754" y="297"/>
                  </a:cubicBezTo>
                  <a:cubicBezTo>
                    <a:pt x="754" y="28"/>
                    <a:pt x="754" y="28"/>
                    <a:pt x="754" y="28"/>
                  </a:cubicBezTo>
                  <a:cubicBezTo>
                    <a:pt x="848" y="28"/>
                    <a:pt x="848" y="28"/>
                    <a:pt x="848" y="28"/>
                  </a:cubicBezTo>
                  <a:lnTo>
                    <a:pt x="848"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sp>
          <p:nvSpPr>
            <p:cNvPr id="16" name="Freeform 15"/>
            <p:cNvSpPr>
              <a:spLocks noEditPoints="1"/>
            </p:cNvSpPr>
            <p:nvPr/>
          </p:nvSpPr>
          <p:spPr bwMode="auto">
            <a:xfrm>
              <a:off x="7191375" y="166688"/>
              <a:ext cx="4686300" cy="4691062"/>
            </a:xfrm>
            <a:custGeom>
              <a:avLst/>
              <a:gdLst>
                <a:gd name="T0" fmla="*/ 625 w 1250"/>
                <a:gd name="T1" fmla="*/ 1183 h 1251"/>
                <a:gd name="T2" fmla="*/ 67 w 1250"/>
                <a:gd name="T3" fmla="*/ 625 h 1251"/>
                <a:gd name="T4" fmla="*/ 625 w 1250"/>
                <a:gd name="T5" fmla="*/ 68 h 1251"/>
                <a:gd name="T6" fmla="*/ 1183 w 1250"/>
                <a:gd name="T7" fmla="*/ 625 h 1251"/>
                <a:gd name="T8" fmla="*/ 625 w 1250"/>
                <a:gd name="T9" fmla="*/ 1183 h 1251"/>
                <a:gd name="T10" fmla="*/ 625 w 1250"/>
                <a:gd name="T11" fmla="*/ 0 h 1251"/>
                <a:gd name="T12" fmla="*/ 0 w 1250"/>
                <a:gd name="T13" fmla="*/ 625 h 1251"/>
                <a:gd name="T14" fmla="*/ 625 w 1250"/>
                <a:gd name="T15" fmla="*/ 1251 h 1251"/>
                <a:gd name="T16" fmla="*/ 1250 w 1250"/>
                <a:gd name="T17" fmla="*/ 625 h 1251"/>
                <a:gd name="T18" fmla="*/ 625 w 1250"/>
                <a:gd name="T19" fmla="*/ 0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0" h="1251">
                  <a:moveTo>
                    <a:pt x="625" y="1183"/>
                  </a:moveTo>
                  <a:cubicBezTo>
                    <a:pt x="317" y="1183"/>
                    <a:pt x="67" y="933"/>
                    <a:pt x="67" y="625"/>
                  </a:cubicBezTo>
                  <a:cubicBezTo>
                    <a:pt x="67" y="317"/>
                    <a:pt x="317" y="68"/>
                    <a:pt x="625" y="68"/>
                  </a:cubicBezTo>
                  <a:cubicBezTo>
                    <a:pt x="933" y="68"/>
                    <a:pt x="1183" y="317"/>
                    <a:pt x="1183" y="625"/>
                  </a:cubicBezTo>
                  <a:cubicBezTo>
                    <a:pt x="1183" y="933"/>
                    <a:pt x="933" y="1183"/>
                    <a:pt x="625" y="1183"/>
                  </a:cubicBezTo>
                  <a:moveTo>
                    <a:pt x="625" y="0"/>
                  </a:moveTo>
                  <a:cubicBezTo>
                    <a:pt x="280" y="0"/>
                    <a:pt x="0" y="280"/>
                    <a:pt x="0" y="625"/>
                  </a:cubicBezTo>
                  <a:cubicBezTo>
                    <a:pt x="0" y="971"/>
                    <a:pt x="280" y="1251"/>
                    <a:pt x="625" y="1251"/>
                  </a:cubicBezTo>
                  <a:cubicBezTo>
                    <a:pt x="970" y="1251"/>
                    <a:pt x="1250" y="971"/>
                    <a:pt x="1250" y="625"/>
                  </a:cubicBezTo>
                  <a:cubicBezTo>
                    <a:pt x="1250" y="280"/>
                    <a:pt x="970" y="0"/>
                    <a:pt x="625" y="0"/>
                  </a:cubicBezTo>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grpSp>
    </p:spTree>
    <p:extLst>
      <p:ext uri="{BB962C8B-B14F-4D97-AF65-F5344CB8AC3E}">
        <p14:creationId xmlns:p14="http://schemas.microsoft.com/office/powerpoint/2010/main" val="543419090"/>
      </p:ext>
    </p:extLst>
  </p:cSld>
  <p:clrMapOvr>
    <a:masterClrMapping/>
  </p:clrMapOvr>
  <p:transition spd="med">
    <p:wipe dir="r"/>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6"/>
            <a:ext cx="8279946" cy="443199"/>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a:t>
            </a:r>
            <a:endParaRPr lang="en-US" dirty="0"/>
          </a:p>
        </p:txBody>
      </p:sp>
      <p:sp>
        <p:nvSpPr>
          <p:cNvPr id="3" name="Content Placeholder 2"/>
          <p:cNvSpPr>
            <a:spLocks noGrp="1"/>
          </p:cNvSpPr>
          <p:nvPr>
            <p:ph sz="half" idx="1" hasCustomPrompt="1"/>
          </p:nvPr>
        </p:nvSpPr>
        <p:spPr>
          <a:xfrm>
            <a:off x="457200" y="1292355"/>
            <a:ext cx="8267140" cy="1020279"/>
          </a:xfrm>
        </p:spPr>
        <p:txBody>
          <a:bodyPr lIns="0" tIns="0" rIns="0" bIns="0">
            <a:spAutoFit/>
          </a:bodyPr>
          <a:lstStyle>
            <a:lvl1pPr>
              <a:spcBef>
                <a:spcPts val="1200"/>
              </a:spcBef>
              <a:spcAft>
                <a:spcPts val="0"/>
              </a:spcAft>
              <a:defRPr sz="1800">
                <a:solidFill>
                  <a:schemeClr val="tx1"/>
                </a:solidFill>
                <a:latin typeface="Museo Sans For Dell" pitchFamily="2" charset="0"/>
              </a:defRPr>
            </a:lvl1pPr>
            <a:lvl2pPr>
              <a:spcBef>
                <a:spcPts val="300"/>
              </a:spcBef>
              <a:spcAft>
                <a:spcPts val="0"/>
              </a:spcAft>
              <a:buFont typeface="Museo Sans For Dell" pitchFamily="2" charset="0"/>
              <a:buChar char="–"/>
              <a:defRPr sz="1600">
                <a:solidFill>
                  <a:schemeClr val="tx1"/>
                </a:solidFill>
                <a:latin typeface="Museo Sans For Dell" pitchFamily="2" charset="0"/>
              </a:defRPr>
            </a:lvl2pPr>
            <a:lvl3pPr>
              <a:spcBef>
                <a:spcPts val="300"/>
              </a:spcBef>
              <a:spcAft>
                <a:spcPts val="0"/>
              </a:spcAft>
              <a:defRPr sz="1400">
                <a:solidFill>
                  <a:schemeClr val="tx1"/>
                </a:solidFill>
                <a:latin typeface="Museo Sans For Dell" pitchFamily="2" charset="0"/>
              </a:defRPr>
            </a:lvl3pPr>
            <a:lvl4pPr>
              <a:spcBef>
                <a:spcPts val="300"/>
              </a:spcBef>
              <a:spcAft>
                <a:spcPts val="0"/>
              </a:spcAft>
              <a:defRPr sz="1200" baseline="0">
                <a:solidFill>
                  <a:schemeClr val="tx1"/>
                </a:solidFill>
                <a:latin typeface="Museo Sans For Dell" pitchFamily="2" charset="0"/>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cxnSp>
        <p:nvCxnSpPr>
          <p:cNvPr id="20" name="Straight Connector 19"/>
          <p:cNvCxnSpPr>
            <a:cxnSpLocks noChangeShapeType="1"/>
          </p:cNvCxnSpPr>
          <p:nvPr/>
        </p:nvCxnSpPr>
        <p:spPr bwMode="auto">
          <a:xfrm>
            <a:off x="436568" y="6172200"/>
            <a:ext cx="8262035" cy="0"/>
          </a:xfrm>
          <a:prstGeom prst="line">
            <a:avLst/>
          </a:prstGeom>
          <a:noFill/>
          <a:ln w="9525">
            <a:solidFill>
              <a:srgbClr val="AAAAAA"/>
            </a:solidFill>
            <a:round/>
            <a:headEnd/>
            <a:tailEnd/>
          </a:ln>
        </p:spPr>
      </p:cxnSp>
    </p:spTree>
    <p:extLst>
      <p:ext uri="{BB962C8B-B14F-4D97-AF65-F5344CB8AC3E}">
        <p14:creationId xmlns:p14="http://schemas.microsoft.com/office/powerpoint/2010/main" val="2984352273"/>
      </p:ext>
    </p:extLst>
  </p:cSld>
  <p:clrMapOvr>
    <a:masterClrMapping/>
  </p:clrMapOvr>
  <p:transition spd="med">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7"/>
            <a:ext cx="5200791" cy="276999"/>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3"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1843722493"/>
      </p:ext>
    </p:extLst>
  </p:cSld>
  <p:clrMapOvr>
    <a:masterClrMapping/>
  </p:clrMapOvr>
  <p:transition spd="med">
    <p:wipe dir="r"/>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latin typeface="Trebuchet MS" pitchFamily="34" charset="0"/>
            </a:endParaRPr>
          </a:p>
        </p:txBody>
      </p:sp>
      <p:pic>
        <p:nvPicPr>
          <p:cNvPr id="6" name="Picture 5" descr="dell_blue_lrg_logo.png"/>
          <p:cNvPicPr>
            <a:picLocks noChangeAspect="1"/>
          </p:cNvPicPr>
          <p:nvPr userDrawn="1"/>
        </p:nvPicPr>
        <p:blipFill>
          <a:blip r:embed="rId2" cstate="screen"/>
          <a:stretch>
            <a:fillRect/>
          </a:stretch>
        </p:blipFill>
        <p:spPr bwMode="black">
          <a:xfrm>
            <a:off x="8283232" y="5738374"/>
            <a:ext cx="599303" cy="799071"/>
          </a:xfrm>
          <a:prstGeom prst="rect">
            <a:avLst/>
          </a:prstGeom>
        </p:spPr>
      </p:pic>
    </p:spTree>
    <p:extLst>
      <p:ext uri="{BB962C8B-B14F-4D97-AF65-F5344CB8AC3E}">
        <p14:creationId xmlns:p14="http://schemas.microsoft.com/office/powerpoint/2010/main" val="1975419616"/>
      </p:ext>
    </p:extLst>
  </p:cSld>
  <p:clrMapOvr>
    <a:masterClrMapping/>
  </p:clrMapOvr>
  <p:transition spd="med">
    <p:wipe dir="r"/>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8"/>
            <a:ext cx="5200791"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3"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3467435388"/>
      </p:ext>
    </p:extLst>
  </p:cSld>
  <p:clrMapOvr>
    <a:masterClrMapping/>
  </p:clrMapOvr>
  <p:transition spd="med">
    <p:wipe dir="r"/>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75794480"/>
      </p:ext>
    </p:extLst>
  </p:cSld>
  <p:clrMapOvr>
    <a:masterClrMapping/>
  </p:clrMapOvr>
  <p:transition spd="med">
    <p:wipe dir="r"/>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295275" y="2072640"/>
            <a:ext cx="79552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51827230"/>
      </p:ext>
    </p:extLst>
  </p:cSld>
  <p:clrMapOvr>
    <a:masterClrMapping/>
  </p:clrMapOvr>
  <p:transition spd="med">
    <p:wipe dir="r"/>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175669564"/>
      </p:ext>
    </p:extLst>
  </p:cSld>
  <p:clrMapOvr>
    <a:masterClrMapping/>
  </p:clrMapOvr>
  <p:transition spd="med">
    <p:wipe dir="r"/>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6786" y="365759"/>
            <a:ext cx="4285279"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274320" y="1706880"/>
            <a:ext cx="428386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917271615"/>
      </p:ext>
    </p:extLst>
  </p:cSld>
  <p:clrMapOvr>
    <a:masterClrMapping/>
  </p:clrMapOvr>
  <p:transition spd="med">
    <p:wipe dir="r"/>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4" y="365763"/>
            <a:ext cx="5042747"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4297680"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092200"/>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4226101778"/>
      </p:ext>
    </p:extLst>
  </p:cSld>
  <p:clrMapOvr>
    <a:masterClrMapping/>
  </p:clrMapOvr>
  <p:transition spd="med">
    <p:wipe dir="r"/>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365763"/>
            <a:ext cx="429768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274320" y="2072640"/>
            <a:ext cx="42976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484464"/>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3247568254"/>
      </p:ext>
    </p:extLst>
  </p:cSld>
  <p:clrMapOvr>
    <a:masterClrMapping/>
  </p:clrMapOvr>
  <p:transition spd="med">
    <p:wipe dir="r"/>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1669985511"/>
      </p:ext>
    </p:extLst>
  </p:cSld>
  <p:clrMapOvr>
    <a:masterClrMapping/>
  </p:clrMapOvr>
  <p:transition spd="med">
    <p:wipe dir="r"/>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143846"/>
      </p:ext>
    </p:extLst>
  </p:cSld>
  <p:clrMapOvr>
    <a:masterClrMapping/>
  </p:clrMapOvr>
  <p:transition spd="med">
    <p:wipe dir="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443198"/>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292665953"/>
      </p:ext>
    </p:extLst>
  </p:cSld>
  <p:clrMapOvr>
    <a:masterClrMapping/>
  </p:clrMapOvr>
  <p:transition spd="med">
    <p:wipe dir="r"/>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cSld name="Dell Gray divider slide ">
    <p:bg>
      <p:bgPr>
        <a:solidFill>
          <a:srgbClr val="EEEEEE"/>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rgbClr val="AAAAAA"/>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406597525"/>
      </p:ext>
    </p:extLst>
  </p:cSld>
  <p:clrMapOvr>
    <a:masterClrMapping/>
  </p:clrMapOvr>
  <p:transition spd="med">
    <p:wipe dir="r"/>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Blue Accent and Header">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379543" y="314541"/>
            <a:ext cx="5038725" cy="443199"/>
          </a:xfrm>
        </p:spPr>
        <p:txBody>
          <a:bodyPr/>
          <a:lstStyle>
            <a:lvl1pPr marL="0" indent="0">
              <a:spcBef>
                <a:spcPts val="0"/>
              </a:spcBef>
              <a:buNone/>
              <a:defRPr sz="2400">
                <a:solidFill>
                  <a:schemeClr val="bg1"/>
                </a:solidFill>
                <a:latin typeface="+mn-lt"/>
              </a:defRPr>
            </a:lvl1pPr>
          </a:lstStyle>
          <a:p>
            <a:pPr lvl="0"/>
            <a:r>
              <a:rPr lang="en-US" smtClean="0"/>
              <a:t>Click to edit Master text styles</a:t>
            </a:r>
          </a:p>
        </p:txBody>
      </p:sp>
      <p:sp>
        <p:nvSpPr>
          <p:cNvPr id="11" name="TextBox 10"/>
          <p:cNvSpPr txBox="1"/>
          <p:nvPr userDrawn="1"/>
        </p:nvSpPr>
        <p:spPr>
          <a:xfrm>
            <a:off x="306887" y="6385159"/>
            <a:ext cx="265176" cy="158496"/>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800" smtClean="0">
                <a:solidFill>
                  <a:srgbClr val="444444">
                    <a:lumMod val="65000"/>
                    <a:lumOff val="35000"/>
                  </a:srgbClr>
                </a:solidFill>
                <a:latin typeface="Museo Sans For Dell" pitchFamily="2" charset="0"/>
                <a:cs typeface="+mn-cs"/>
              </a:rPr>
              <a:pPr>
                <a:lnSpc>
                  <a:spcPct val="90000"/>
                </a:lnSpc>
                <a:buClr>
                  <a:srgbClr val="0085C3"/>
                </a:buClr>
              </a:pPr>
              <a:t>‹#›</a:t>
            </a:fld>
            <a:endParaRPr lang="en-US" sz="800" dirty="0" err="1" smtClean="0">
              <a:solidFill>
                <a:srgbClr val="444444">
                  <a:lumMod val="65000"/>
                  <a:lumOff val="35000"/>
                </a:srgbClr>
              </a:solidFill>
              <a:latin typeface="Museo Sans For Dell" pitchFamily="2" charset="0"/>
              <a:cs typeface="+mn-cs"/>
            </a:endParaRPr>
          </a:p>
        </p:txBody>
      </p:sp>
      <p:grpSp>
        <p:nvGrpSpPr>
          <p:cNvPr id="10" name="Group 9"/>
          <p:cNvGrpSpPr/>
          <p:nvPr userDrawn="1"/>
        </p:nvGrpSpPr>
        <p:grpSpPr>
          <a:xfrm>
            <a:off x="8542311" y="6247924"/>
            <a:ext cx="302604" cy="403880"/>
            <a:chOff x="7191375" y="166688"/>
            <a:chExt cx="4686300" cy="4691062"/>
          </a:xfrm>
          <a:solidFill>
            <a:schemeClr val="bg2">
              <a:lumMod val="50000"/>
              <a:lumOff val="50000"/>
            </a:schemeClr>
          </a:solidFill>
        </p:grpSpPr>
        <p:sp>
          <p:nvSpPr>
            <p:cNvPr id="12" name="Freeform 11"/>
            <p:cNvSpPr>
              <a:spLocks noEditPoints="1"/>
            </p:cNvSpPr>
            <p:nvPr/>
          </p:nvSpPr>
          <p:spPr bwMode="auto">
            <a:xfrm>
              <a:off x="7791450" y="1882775"/>
              <a:ext cx="3532188" cy="1219200"/>
            </a:xfrm>
            <a:custGeom>
              <a:avLst/>
              <a:gdLst>
                <a:gd name="T0" fmla="*/ 169 w 942"/>
                <a:gd name="T1" fmla="*/ 162 h 325"/>
                <a:gd name="T2" fmla="*/ 111 w 942"/>
                <a:gd name="T3" fmla="*/ 105 h 325"/>
                <a:gd name="T4" fmla="*/ 90 w 942"/>
                <a:gd name="T5" fmla="*/ 105 h 325"/>
                <a:gd name="T6" fmla="*/ 90 w 942"/>
                <a:gd name="T7" fmla="*/ 220 h 325"/>
                <a:gd name="T8" fmla="*/ 110 w 942"/>
                <a:gd name="T9" fmla="*/ 220 h 325"/>
                <a:gd name="T10" fmla="*/ 169 w 942"/>
                <a:gd name="T11" fmla="*/ 162 h 325"/>
                <a:gd name="T12" fmla="*/ 542 w 942"/>
                <a:gd name="T13" fmla="*/ 204 h 325"/>
                <a:gd name="T14" fmla="*/ 388 w 942"/>
                <a:gd name="T15" fmla="*/ 325 h 325"/>
                <a:gd name="T16" fmla="*/ 246 w 942"/>
                <a:gd name="T17" fmla="*/ 214 h 325"/>
                <a:gd name="T18" fmla="*/ 120 w 942"/>
                <a:gd name="T19" fmla="*/ 297 h 325"/>
                <a:gd name="T20" fmla="*/ 0 w 942"/>
                <a:gd name="T21" fmla="*/ 297 h 325"/>
                <a:gd name="T22" fmla="*/ 0 w 942"/>
                <a:gd name="T23" fmla="*/ 28 h 325"/>
                <a:gd name="T24" fmla="*/ 120 w 942"/>
                <a:gd name="T25" fmla="*/ 28 h 325"/>
                <a:gd name="T26" fmla="*/ 246 w 942"/>
                <a:gd name="T27" fmla="*/ 111 h 325"/>
                <a:gd name="T28" fmla="*/ 388 w 942"/>
                <a:gd name="T29" fmla="*/ 0 h 325"/>
                <a:gd name="T30" fmla="*/ 440 w 942"/>
                <a:gd name="T31" fmla="*/ 41 h 325"/>
                <a:gd name="T32" fmla="*/ 311 w 942"/>
                <a:gd name="T33" fmla="*/ 143 h 325"/>
                <a:gd name="T34" fmla="*/ 335 w 942"/>
                <a:gd name="T35" fmla="*/ 162 h 325"/>
                <a:gd name="T36" fmla="*/ 465 w 942"/>
                <a:gd name="T37" fmla="*/ 61 h 325"/>
                <a:gd name="T38" fmla="*/ 517 w 942"/>
                <a:gd name="T39" fmla="*/ 102 h 325"/>
                <a:gd name="T40" fmla="*/ 388 w 942"/>
                <a:gd name="T41" fmla="*/ 204 h 325"/>
                <a:gd name="T42" fmla="*/ 413 w 942"/>
                <a:gd name="T43" fmla="*/ 223 h 325"/>
                <a:gd name="T44" fmla="*/ 542 w 942"/>
                <a:gd name="T45" fmla="*/ 121 h 325"/>
                <a:gd name="T46" fmla="*/ 542 w 942"/>
                <a:gd name="T47" fmla="*/ 28 h 325"/>
                <a:gd name="T48" fmla="*/ 636 w 942"/>
                <a:gd name="T49" fmla="*/ 28 h 325"/>
                <a:gd name="T50" fmla="*/ 636 w 942"/>
                <a:gd name="T51" fmla="*/ 218 h 325"/>
                <a:gd name="T52" fmla="*/ 729 w 942"/>
                <a:gd name="T53" fmla="*/ 218 h 325"/>
                <a:gd name="T54" fmla="*/ 729 w 942"/>
                <a:gd name="T55" fmla="*/ 297 h 325"/>
                <a:gd name="T56" fmla="*/ 542 w 942"/>
                <a:gd name="T57" fmla="*/ 297 h 325"/>
                <a:gd name="T58" fmla="*/ 542 w 942"/>
                <a:gd name="T59" fmla="*/ 204 h 325"/>
                <a:gd name="T60" fmla="*/ 848 w 942"/>
                <a:gd name="T61" fmla="*/ 218 h 325"/>
                <a:gd name="T62" fmla="*/ 942 w 942"/>
                <a:gd name="T63" fmla="*/ 218 h 325"/>
                <a:gd name="T64" fmla="*/ 942 w 942"/>
                <a:gd name="T65" fmla="*/ 297 h 325"/>
                <a:gd name="T66" fmla="*/ 754 w 942"/>
                <a:gd name="T67" fmla="*/ 297 h 325"/>
                <a:gd name="T68" fmla="*/ 754 w 942"/>
                <a:gd name="T69" fmla="*/ 28 h 325"/>
                <a:gd name="T70" fmla="*/ 848 w 942"/>
                <a:gd name="T71" fmla="*/ 28 h 325"/>
                <a:gd name="T72" fmla="*/ 848 w 942"/>
                <a:gd name="T73" fmla="*/ 21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2" h="325">
                  <a:moveTo>
                    <a:pt x="169" y="162"/>
                  </a:moveTo>
                  <a:cubicBezTo>
                    <a:pt x="169" y="126"/>
                    <a:pt x="145" y="105"/>
                    <a:pt x="111" y="105"/>
                  </a:cubicBezTo>
                  <a:cubicBezTo>
                    <a:pt x="90" y="105"/>
                    <a:pt x="90" y="105"/>
                    <a:pt x="90" y="105"/>
                  </a:cubicBezTo>
                  <a:cubicBezTo>
                    <a:pt x="90" y="220"/>
                    <a:pt x="90" y="220"/>
                    <a:pt x="90" y="220"/>
                  </a:cubicBezTo>
                  <a:cubicBezTo>
                    <a:pt x="110" y="220"/>
                    <a:pt x="110" y="220"/>
                    <a:pt x="110" y="220"/>
                  </a:cubicBezTo>
                  <a:cubicBezTo>
                    <a:pt x="142" y="220"/>
                    <a:pt x="169" y="202"/>
                    <a:pt x="169" y="162"/>
                  </a:cubicBezTo>
                  <a:moveTo>
                    <a:pt x="542" y="204"/>
                  </a:moveTo>
                  <a:cubicBezTo>
                    <a:pt x="388" y="325"/>
                    <a:pt x="388" y="325"/>
                    <a:pt x="388" y="325"/>
                  </a:cubicBezTo>
                  <a:cubicBezTo>
                    <a:pt x="246" y="214"/>
                    <a:pt x="246" y="214"/>
                    <a:pt x="246" y="214"/>
                  </a:cubicBezTo>
                  <a:cubicBezTo>
                    <a:pt x="226" y="263"/>
                    <a:pt x="177" y="297"/>
                    <a:pt x="120" y="297"/>
                  </a:cubicBezTo>
                  <a:cubicBezTo>
                    <a:pt x="0" y="297"/>
                    <a:pt x="0" y="297"/>
                    <a:pt x="0" y="297"/>
                  </a:cubicBezTo>
                  <a:cubicBezTo>
                    <a:pt x="0" y="28"/>
                    <a:pt x="0" y="28"/>
                    <a:pt x="0" y="28"/>
                  </a:cubicBezTo>
                  <a:cubicBezTo>
                    <a:pt x="120" y="28"/>
                    <a:pt x="120" y="28"/>
                    <a:pt x="120" y="28"/>
                  </a:cubicBezTo>
                  <a:cubicBezTo>
                    <a:pt x="184" y="28"/>
                    <a:pt x="229" y="68"/>
                    <a:pt x="246" y="111"/>
                  </a:cubicBezTo>
                  <a:cubicBezTo>
                    <a:pt x="388" y="0"/>
                    <a:pt x="388" y="0"/>
                    <a:pt x="388" y="0"/>
                  </a:cubicBezTo>
                  <a:cubicBezTo>
                    <a:pt x="440" y="41"/>
                    <a:pt x="440" y="41"/>
                    <a:pt x="440" y="41"/>
                  </a:cubicBezTo>
                  <a:cubicBezTo>
                    <a:pt x="311" y="143"/>
                    <a:pt x="311" y="143"/>
                    <a:pt x="311" y="143"/>
                  </a:cubicBezTo>
                  <a:cubicBezTo>
                    <a:pt x="335" y="162"/>
                    <a:pt x="335" y="162"/>
                    <a:pt x="335" y="162"/>
                  </a:cubicBezTo>
                  <a:cubicBezTo>
                    <a:pt x="465" y="61"/>
                    <a:pt x="465" y="61"/>
                    <a:pt x="465" y="61"/>
                  </a:cubicBezTo>
                  <a:cubicBezTo>
                    <a:pt x="517" y="102"/>
                    <a:pt x="517" y="102"/>
                    <a:pt x="517" y="102"/>
                  </a:cubicBezTo>
                  <a:cubicBezTo>
                    <a:pt x="388" y="204"/>
                    <a:pt x="388" y="204"/>
                    <a:pt x="388" y="204"/>
                  </a:cubicBezTo>
                  <a:cubicBezTo>
                    <a:pt x="413" y="223"/>
                    <a:pt x="413" y="223"/>
                    <a:pt x="413" y="223"/>
                  </a:cubicBezTo>
                  <a:cubicBezTo>
                    <a:pt x="542" y="121"/>
                    <a:pt x="542" y="121"/>
                    <a:pt x="542" y="121"/>
                  </a:cubicBezTo>
                  <a:cubicBezTo>
                    <a:pt x="542" y="28"/>
                    <a:pt x="542" y="28"/>
                    <a:pt x="542" y="28"/>
                  </a:cubicBezTo>
                  <a:cubicBezTo>
                    <a:pt x="636" y="28"/>
                    <a:pt x="636" y="28"/>
                    <a:pt x="636" y="28"/>
                  </a:cubicBezTo>
                  <a:cubicBezTo>
                    <a:pt x="636" y="218"/>
                    <a:pt x="636" y="218"/>
                    <a:pt x="636" y="218"/>
                  </a:cubicBezTo>
                  <a:cubicBezTo>
                    <a:pt x="729" y="218"/>
                    <a:pt x="729" y="218"/>
                    <a:pt x="729" y="218"/>
                  </a:cubicBezTo>
                  <a:cubicBezTo>
                    <a:pt x="729" y="297"/>
                    <a:pt x="729" y="297"/>
                    <a:pt x="729" y="297"/>
                  </a:cubicBezTo>
                  <a:cubicBezTo>
                    <a:pt x="542" y="297"/>
                    <a:pt x="542" y="297"/>
                    <a:pt x="542" y="297"/>
                  </a:cubicBezTo>
                  <a:lnTo>
                    <a:pt x="542" y="204"/>
                  </a:lnTo>
                  <a:close/>
                  <a:moveTo>
                    <a:pt x="848" y="218"/>
                  </a:moveTo>
                  <a:cubicBezTo>
                    <a:pt x="942" y="218"/>
                    <a:pt x="942" y="218"/>
                    <a:pt x="942" y="218"/>
                  </a:cubicBezTo>
                  <a:cubicBezTo>
                    <a:pt x="942" y="297"/>
                    <a:pt x="942" y="297"/>
                    <a:pt x="942" y="297"/>
                  </a:cubicBezTo>
                  <a:cubicBezTo>
                    <a:pt x="754" y="297"/>
                    <a:pt x="754" y="297"/>
                    <a:pt x="754" y="297"/>
                  </a:cubicBezTo>
                  <a:cubicBezTo>
                    <a:pt x="754" y="28"/>
                    <a:pt x="754" y="28"/>
                    <a:pt x="754" y="28"/>
                  </a:cubicBezTo>
                  <a:cubicBezTo>
                    <a:pt x="848" y="28"/>
                    <a:pt x="848" y="28"/>
                    <a:pt x="848" y="28"/>
                  </a:cubicBezTo>
                  <a:lnTo>
                    <a:pt x="848"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sp>
          <p:nvSpPr>
            <p:cNvPr id="16" name="Freeform 15"/>
            <p:cNvSpPr>
              <a:spLocks noEditPoints="1"/>
            </p:cNvSpPr>
            <p:nvPr/>
          </p:nvSpPr>
          <p:spPr bwMode="auto">
            <a:xfrm>
              <a:off x="7191375" y="166688"/>
              <a:ext cx="4686300" cy="4691062"/>
            </a:xfrm>
            <a:custGeom>
              <a:avLst/>
              <a:gdLst>
                <a:gd name="T0" fmla="*/ 625 w 1250"/>
                <a:gd name="T1" fmla="*/ 1183 h 1251"/>
                <a:gd name="T2" fmla="*/ 67 w 1250"/>
                <a:gd name="T3" fmla="*/ 625 h 1251"/>
                <a:gd name="T4" fmla="*/ 625 w 1250"/>
                <a:gd name="T5" fmla="*/ 68 h 1251"/>
                <a:gd name="T6" fmla="*/ 1183 w 1250"/>
                <a:gd name="T7" fmla="*/ 625 h 1251"/>
                <a:gd name="T8" fmla="*/ 625 w 1250"/>
                <a:gd name="T9" fmla="*/ 1183 h 1251"/>
                <a:gd name="T10" fmla="*/ 625 w 1250"/>
                <a:gd name="T11" fmla="*/ 0 h 1251"/>
                <a:gd name="T12" fmla="*/ 0 w 1250"/>
                <a:gd name="T13" fmla="*/ 625 h 1251"/>
                <a:gd name="T14" fmla="*/ 625 w 1250"/>
                <a:gd name="T15" fmla="*/ 1251 h 1251"/>
                <a:gd name="T16" fmla="*/ 1250 w 1250"/>
                <a:gd name="T17" fmla="*/ 625 h 1251"/>
                <a:gd name="T18" fmla="*/ 625 w 1250"/>
                <a:gd name="T19" fmla="*/ 0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0" h="1251">
                  <a:moveTo>
                    <a:pt x="625" y="1183"/>
                  </a:moveTo>
                  <a:cubicBezTo>
                    <a:pt x="317" y="1183"/>
                    <a:pt x="67" y="933"/>
                    <a:pt x="67" y="625"/>
                  </a:cubicBezTo>
                  <a:cubicBezTo>
                    <a:pt x="67" y="317"/>
                    <a:pt x="317" y="68"/>
                    <a:pt x="625" y="68"/>
                  </a:cubicBezTo>
                  <a:cubicBezTo>
                    <a:pt x="933" y="68"/>
                    <a:pt x="1183" y="317"/>
                    <a:pt x="1183" y="625"/>
                  </a:cubicBezTo>
                  <a:cubicBezTo>
                    <a:pt x="1183" y="933"/>
                    <a:pt x="933" y="1183"/>
                    <a:pt x="625" y="1183"/>
                  </a:cubicBezTo>
                  <a:moveTo>
                    <a:pt x="625" y="0"/>
                  </a:moveTo>
                  <a:cubicBezTo>
                    <a:pt x="280" y="0"/>
                    <a:pt x="0" y="280"/>
                    <a:pt x="0" y="625"/>
                  </a:cubicBezTo>
                  <a:cubicBezTo>
                    <a:pt x="0" y="971"/>
                    <a:pt x="280" y="1251"/>
                    <a:pt x="625" y="1251"/>
                  </a:cubicBezTo>
                  <a:cubicBezTo>
                    <a:pt x="970" y="1251"/>
                    <a:pt x="1250" y="971"/>
                    <a:pt x="1250" y="625"/>
                  </a:cubicBezTo>
                  <a:cubicBezTo>
                    <a:pt x="1250" y="280"/>
                    <a:pt x="970" y="0"/>
                    <a:pt x="625" y="0"/>
                  </a:cubicBezTo>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grpSp>
    </p:spTree>
    <p:extLst>
      <p:ext uri="{BB962C8B-B14F-4D97-AF65-F5344CB8AC3E}">
        <p14:creationId xmlns:p14="http://schemas.microsoft.com/office/powerpoint/2010/main" val="903706717"/>
      </p:ext>
    </p:extLst>
  </p:cSld>
  <p:clrMapOvr>
    <a:masterClrMapping/>
  </p:clrMapOvr>
  <p:transition spd="med">
    <p:wipe dir="r"/>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6"/>
            <a:ext cx="8279946" cy="443199"/>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a:t>
            </a:r>
            <a:endParaRPr lang="en-US" dirty="0"/>
          </a:p>
        </p:txBody>
      </p:sp>
      <p:sp>
        <p:nvSpPr>
          <p:cNvPr id="3" name="Content Placeholder 2"/>
          <p:cNvSpPr>
            <a:spLocks noGrp="1"/>
          </p:cNvSpPr>
          <p:nvPr>
            <p:ph sz="half" idx="1" hasCustomPrompt="1"/>
          </p:nvPr>
        </p:nvSpPr>
        <p:spPr>
          <a:xfrm>
            <a:off x="457200" y="1292355"/>
            <a:ext cx="8267140" cy="1020279"/>
          </a:xfrm>
        </p:spPr>
        <p:txBody>
          <a:bodyPr lIns="0" tIns="0" rIns="0" bIns="0">
            <a:spAutoFit/>
          </a:bodyPr>
          <a:lstStyle>
            <a:lvl1pPr>
              <a:spcBef>
                <a:spcPts val="1200"/>
              </a:spcBef>
              <a:spcAft>
                <a:spcPts val="0"/>
              </a:spcAft>
              <a:defRPr sz="1800">
                <a:solidFill>
                  <a:schemeClr val="tx1"/>
                </a:solidFill>
                <a:latin typeface="Museo Sans For Dell" pitchFamily="2" charset="0"/>
              </a:defRPr>
            </a:lvl1pPr>
            <a:lvl2pPr>
              <a:spcBef>
                <a:spcPts val="300"/>
              </a:spcBef>
              <a:spcAft>
                <a:spcPts val="0"/>
              </a:spcAft>
              <a:buFont typeface="Museo Sans For Dell" pitchFamily="2" charset="0"/>
              <a:buChar char="–"/>
              <a:defRPr sz="1600">
                <a:solidFill>
                  <a:schemeClr val="tx1"/>
                </a:solidFill>
                <a:latin typeface="Museo Sans For Dell" pitchFamily="2" charset="0"/>
              </a:defRPr>
            </a:lvl2pPr>
            <a:lvl3pPr>
              <a:spcBef>
                <a:spcPts val="300"/>
              </a:spcBef>
              <a:spcAft>
                <a:spcPts val="0"/>
              </a:spcAft>
              <a:defRPr sz="1400">
                <a:solidFill>
                  <a:schemeClr val="tx1"/>
                </a:solidFill>
                <a:latin typeface="Museo Sans For Dell" pitchFamily="2" charset="0"/>
              </a:defRPr>
            </a:lvl3pPr>
            <a:lvl4pPr>
              <a:spcBef>
                <a:spcPts val="300"/>
              </a:spcBef>
              <a:spcAft>
                <a:spcPts val="0"/>
              </a:spcAft>
              <a:defRPr sz="1200" baseline="0">
                <a:solidFill>
                  <a:schemeClr val="tx1"/>
                </a:solidFill>
                <a:latin typeface="Museo Sans For Dell" pitchFamily="2" charset="0"/>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cxnSp>
        <p:nvCxnSpPr>
          <p:cNvPr id="20" name="Straight Connector 19"/>
          <p:cNvCxnSpPr>
            <a:cxnSpLocks noChangeShapeType="1"/>
          </p:cNvCxnSpPr>
          <p:nvPr/>
        </p:nvCxnSpPr>
        <p:spPr bwMode="auto">
          <a:xfrm>
            <a:off x="436568" y="6172200"/>
            <a:ext cx="8262035" cy="0"/>
          </a:xfrm>
          <a:prstGeom prst="line">
            <a:avLst/>
          </a:prstGeom>
          <a:noFill/>
          <a:ln w="9525">
            <a:solidFill>
              <a:srgbClr val="AAAAAA"/>
            </a:solidFill>
            <a:round/>
            <a:headEnd/>
            <a:tailEnd/>
          </a:ln>
        </p:spPr>
      </p:cxnSp>
    </p:spTree>
    <p:extLst>
      <p:ext uri="{BB962C8B-B14F-4D97-AF65-F5344CB8AC3E}">
        <p14:creationId xmlns:p14="http://schemas.microsoft.com/office/powerpoint/2010/main" val="3186759273"/>
      </p:ext>
    </p:extLst>
  </p:cSld>
  <p:clrMapOvr>
    <a:masterClrMapping/>
  </p:clrMapOvr>
  <p:transition spd="med">
    <p:wipe dir="r"/>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3523199695"/>
      </p:ext>
    </p:extLst>
  </p:cSld>
  <p:clrMapOvr>
    <a:masterClrMapping/>
  </p:clrMapOvr>
  <p:transition spd="med">
    <p:wipe dir="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22472693"/>
      </p:ext>
    </p:extLst>
  </p:cSld>
  <p:clrMapOvr>
    <a:masterClrMapping/>
  </p:clrMapOvr>
  <p:transition spd="med">
    <p:wipe dir="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197462018"/>
      </p:ext>
    </p:extLst>
  </p:cSld>
  <p:clrMapOvr>
    <a:masterClrMapping/>
  </p:clrMapOvr>
  <p:transition spd="med">
    <p:wipe dir="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060974554"/>
      </p:ext>
    </p:extLst>
  </p:cSld>
  <p:clrMapOvr>
    <a:masterClrMapping/>
  </p:clrMapOvr>
  <p:transition spd="med">
    <p:wipe dir="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199221333"/>
      </p:ext>
    </p:extLst>
  </p:cSld>
  <p:clrMapOvr>
    <a:masterClrMapping/>
  </p:clrMapOvr>
  <p:transition spd="med">
    <p:wipe dir="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638449907"/>
      </p:ext>
    </p:extLst>
  </p:cSld>
  <p:clrMapOvr>
    <a:masterClrMapping/>
  </p:clrMapOvr>
  <p:transition spd="med">
    <p:wipe dir="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179901950"/>
      </p:ext>
    </p:extLst>
  </p:cSld>
  <p:clrMapOvr>
    <a:masterClrMapping/>
  </p:clrMapOvr>
  <p:transition spd="med">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150" y="261939"/>
            <a:ext cx="8248650" cy="443198"/>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4763"/>
            <a:ext cx="8248650" cy="14091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5"/>
            <a:ext cx="2133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fld id="{A7C32A43-293C-4B8E-BBB0-F0E424E6625D}" type="datetimeFigureOut">
              <a:rPr lang="en-US" sz="1350" smtClean="0">
                <a:solidFill>
                  <a:srgbClr val="444444"/>
                </a:solidFill>
                <a:ea typeface="ＭＳ Ｐゴシック" charset="0"/>
                <a:cs typeface="Arial" pitchFamily="34" charset="0"/>
              </a:rPr>
              <a:pPr/>
              <a:t>9/10/2015</a:t>
            </a:fld>
            <a:endParaRPr lang="en-US" sz="1350" smtClean="0">
              <a:solidFill>
                <a:srgbClr val="444444"/>
              </a:solidFill>
              <a:ea typeface="ＭＳ Ｐゴシック" charset="0"/>
              <a:cs typeface="Arial" pitchFamily="34" charset="0"/>
            </a:endParaRPr>
          </a:p>
        </p:txBody>
      </p:sp>
      <p:sp>
        <p:nvSpPr>
          <p:cNvPr id="5" name="Footer Placeholder 4"/>
          <p:cNvSpPr>
            <a:spLocks noGrp="1"/>
          </p:cNvSpPr>
          <p:nvPr>
            <p:ph type="ftr" sz="quarter" idx="11"/>
          </p:nvPr>
        </p:nvSpPr>
        <p:spPr>
          <a:xfrm>
            <a:off x="3124200" y="6356355"/>
            <a:ext cx="2895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endParaRPr lang="en-US" sz="1350" smtClean="0">
              <a:solidFill>
                <a:srgbClr val="444444"/>
              </a:solidFill>
              <a:ea typeface="ＭＳ Ｐゴシック" charset="0"/>
              <a:cs typeface="Arial" pitchFamily="34" charset="0"/>
            </a:endParaRPr>
          </a:p>
        </p:txBody>
      </p:sp>
      <p:sp>
        <p:nvSpPr>
          <p:cNvPr id="6" name="Slide Number Placeholder 5"/>
          <p:cNvSpPr>
            <a:spLocks noGrp="1"/>
          </p:cNvSpPr>
          <p:nvPr>
            <p:ph type="sldNum" sz="quarter" idx="12"/>
          </p:nvPr>
        </p:nvSpPr>
        <p:spPr>
          <a:xfrm>
            <a:off x="6553200" y="6356355"/>
            <a:ext cx="2133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fld id="{C7A1D9F2-70BE-41E9-B67C-5211F73164AF}" type="slidenum">
              <a:rPr lang="en-US" sz="1350" smtClean="0">
                <a:solidFill>
                  <a:srgbClr val="444444"/>
                </a:solidFill>
                <a:ea typeface="ＭＳ Ｐゴシック" charset="0"/>
                <a:cs typeface="Arial" pitchFamily="34" charset="0"/>
              </a:rPr>
              <a:pPr/>
              <a:t>‹#›</a:t>
            </a:fld>
            <a:endParaRPr lang="en-US" sz="1350" smtClean="0">
              <a:solidFill>
                <a:srgbClr val="444444"/>
              </a:solidFill>
              <a:ea typeface="ＭＳ Ｐゴシック" charset="0"/>
              <a:cs typeface="Arial" pitchFamily="34" charset="0"/>
            </a:endParaRPr>
          </a:p>
        </p:txBody>
      </p:sp>
    </p:spTree>
    <p:extLst>
      <p:ext uri="{BB962C8B-B14F-4D97-AF65-F5344CB8AC3E}">
        <p14:creationId xmlns:p14="http://schemas.microsoft.com/office/powerpoint/2010/main" val="1121798125"/>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889198122"/>
      </p:ext>
    </p:extLst>
  </p:cSld>
  <p:clrMapOvr>
    <a:masterClrMapping/>
  </p:clrMapOvr>
  <p:transition spd="med">
    <p:wipe dir="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544541"/>
      </p:ext>
    </p:extLst>
  </p:cSld>
  <p:clrMapOvr>
    <a:masterClrMapping/>
  </p:clrMapOvr>
  <p:transition spd="med">
    <p:wipe dir="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65162935"/>
      </p:ext>
    </p:extLst>
  </p:cSld>
  <p:clrMapOvr>
    <a:masterClrMapping/>
  </p:clrMapOvr>
  <p:transition spd="med">
    <p:wipe dir="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40060218"/>
      </p:ext>
    </p:extLst>
  </p:cSld>
  <p:clrMapOvr>
    <a:masterClrMapping/>
  </p:clrMapOvr>
  <p:transition spd="med">
    <p:wipe dir="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25426753"/>
      </p:ext>
    </p:extLst>
  </p:cSld>
  <p:clrMapOvr>
    <a:masterClrMapping/>
  </p:clrMapOvr>
  <p:transition spd="med">
    <p:wipe dir="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01030894"/>
      </p:ext>
    </p:extLst>
  </p:cSld>
  <p:clrMapOvr>
    <a:masterClrMapping/>
  </p:clrMapOvr>
  <p:transition spd="med">
    <p:wipe dir="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54738551"/>
      </p:ext>
    </p:extLst>
  </p:cSld>
  <p:clrMapOvr>
    <a:masterClrMapping/>
  </p:clrMapOvr>
  <p:transition spd="med">
    <p:wipe dir="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53D3C3A-131F-4A30-ADBC-25AF6F40064F}"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93A1FAB8-4AFE-491F-8B93-829B9FD27FF2}"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039236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D851E80-3F59-4F4A-B7E6-468FD0210040}"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DE18BB8-470F-42FA-8EB6-561687F88B0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093160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4559B0F2-F4BA-4B6E-A736-DDCF0081E4DF}"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20111B8-793F-45B4-A360-D07E2C333AF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494707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443198"/>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2611771570"/>
      </p:ext>
    </p:extLst>
  </p:cSld>
  <p:clrMapOvr>
    <a:masterClrMapping/>
  </p:clrMapOvr>
  <p:transition spd="med">
    <p:wipe dir="r"/>
  </p:transition>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E7FB5BD-174A-44C1-B8E7-05A4248C799E}" type="datetime1">
              <a:rPr lang="en-US">
                <a:solidFill>
                  <a:srgbClr val="444444"/>
                </a:solidFill>
              </a:rPr>
              <a:pPr>
                <a:defRPr/>
              </a:pPr>
              <a:t>9/10/2015</a:t>
            </a:fld>
            <a:endParaRPr lang="en-US" dirty="0">
              <a:solidFill>
                <a:srgbClr val="0085C3"/>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98E35C8-D243-4231-9233-446009FDAEB8}"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4106780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87752F9-2E01-4386-A15F-5B99FE4D3D73}"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F61D651-66F5-41FA-AAE2-E3FB14D38A09}"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885813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774C938-F470-4C24-9AA2-35A32A22A8E4}"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2E6A89B1-D463-4484-8299-0E8FF26914E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985551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57CAEAB-FB66-4F06-9B48-607510FB384B}"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7CAB1B5A-DCA2-4AA1-AA17-67A7BC23B6F3}"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22679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09A1034-C3E4-43E5-A574-F21DC37C46EA}"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B36DD16-AA60-4D97-837F-7D140166C82C}"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314937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Two_Column">
    <p:spTree>
      <p:nvGrpSpPr>
        <p:cNvPr id="1" name=""/>
        <p:cNvGrpSpPr/>
        <p:nvPr/>
      </p:nvGrpSpPr>
      <p:grpSpPr>
        <a:xfrm>
          <a:off x="0" y="0"/>
          <a:ext cx="0" cy="0"/>
          <a:chOff x="0" y="0"/>
          <a:chExt cx="0" cy="0"/>
        </a:xfrm>
      </p:grpSpPr>
      <p:sp>
        <p:nvSpPr>
          <p:cNvPr id="12" name="Content Placeholder 2"/>
          <p:cNvSpPr>
            <a:spLocks noGrp="1"/>
          </p:cNvSpPr>
          <p:nvPr>
            <p:ph sz="half" idx="10"/>
          </p:nvPr>
        </p:nvSpPr>
        <p:spPr>
          <a:xfrm>
            <a:off x="4690757" y="1377540"/>
            <a:ext cx="3889721" cy="4488872"/>
          </a:xfrm>
        </p:spPr>
        <p:txBody>
          <a:bodyPr wrap="square" lIns="0" tIns="0" rIns="0" bIns="0">
            <a:normAutofit/>
          </a:bodyPr>
          <a:lstStyle>
            <a:lvl1pPr>
              <a:spcBef>
                <a:spcPts val="100"/>
              </a:spcBef>
              <a:defRPr sz="1800" b="0">
                <a:solidFill>
                  <a:schemeClr val="tx1"/>
                </a:solidFill>
                <a:latin typeface="Museo Sans For Dell" pitchFamily="2" charset="0"/>
              </a:defRPr>
            </a:lvl1pPr>
            <a:lvl2pPr marL="574675" indent="-231775">
              <a:spcBef>
                <a:spcPts val="100"/>
              </a:spcBef>
              <a:defRPr sz="1600" b="0">
                <a:solidFill>
                  <a:schemeClr val="tx1"/>
                </a:solidFill>
                <a:latin typeface="Museo Sans For Dell" pitchFamily="2" charset="0"/>
              </a:defRPr>
            </a:lvl2pPr>
            <a:lvl3pPr>
              <a:spcBef>
                <a:spcPts val="100"/>
              </a:spcBef>
              <a:defRPr sz="14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0" name="Content Placeholder 2"/>
          <p:cNvSpPr>
            <a:spLocks noGrp="1"/>
          </p:cNvSpPr>
          <p:nvPr>
            <p:ph sz="half" idx="11"/>
          </p:nvPr>
        </p:nvSpPr>
        <p:spPr>
          <a:xfrm>
            <a:off x="469076" y="1377540"/>
            <a:ext cx="4007922" cy="4496789"/>
          </a:xfrm>
        </p:spPr>
        <p:txBody>
          <a:bodyPr wrap="square" lIns="0" tIns="0" rIns="0" bIns="0">
            <a:normAutofit/>
          </a:bodyPr>
          <a:lstStyle>
            <a:lvl1pPr>
              <a:spcBef>
                <a:spcPts val="100"/>
              </a:spcBef>
              <a:defRPr sz="1800" b="0">
                <a:solidFill>
                  <a:schemeClr val="tx1"/>
                </a:solidFill>
                <a:latin typeface="Museo Sans For Dell" pitchFamily="2" charset="0"/>
              </a:defRPr>
            </a:lvl1pPr>
            <a:lvl2pPr marL="574675" indent="-231775">
              <a:spcBef>
                <a:spcPts val="100"/>
              </a:spcBef>
              <a:defRPr sz="1600" b="0">
                <a:solidFill>
                  <a:schemeClr val="tx1"/>
                </a:solidFill>
                <a:latin typeface="Museo Sans For Dell" pitchFamily="2" charset="0"/>
              </a:defRPr>
            </a:lvl2pPr>
            <a:lvl3pPr>
              <a:spcBef>
                <a:spcPts val="100"/>
              </a:spcBef>
              <a:defRPr sz="14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15" name="Title 1"/>
          <p:cNvSpPr>
            <a:spLocks noGrp="1"/>
          </p:cNvSpPr>
          <p:nvPr>
            <p:ph type="title" hasCustomPrompt="1"/>
          </p:nvPr>
        </p:nvSpPr>
        <p:spPr>
          <a:xfrm>
            <a:off x="469076" y="380014"/>
            <a:ext cx="8110728" cy="664797"/>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style</a:t>
            </a:r>
            <a:br>
              <a:rPr lang="en-US" dirty="0" smtClean="0"/>
            </a:br>
            <a:endParaRPr lang="en-US" dirty="0"/>
          </a:p>
        </p:txBody>
      </p:sp>
      <p:sp>
        <p:nvSpPr>
          <p:cNvPr id="11" name="Slide Number Placeholder 5"/>
          <p:cNvSpPr>
            <a:spLocks noGrp="1"/>
          </p:cNvSpPr>
          <p:nvPr>
            <p:ph type="sldNum" sz="quarter" idx="4"/>
          </p:nvPr>
        </p:nvSpPr>
        <p:spPr>
          <a:xfrm>
            <a:off x="1162317" y="6247799"/>
            <a:ext cx="260349" cy="152399"/>
          </a:xfrm>
          <a:prstGeom prst="rect">
            <a:avLst/>
          </a:prstGeom>
        </p:spPr>
        <p:txBody>
          <a:bodyPr vert="horz" lIns="0" tIns="0" rIns="91440" bIns="0" rtlCol="0" anchor="ctr"/>
          <a:lstStyle>
            <a:lvl1pPr algn="l">
              <a:defRPr sz="900">
                <a:solidFill>
                  <a:schemeClr val="tx1">
                    <a:lumMod val="40000"/>
                    <a:lumOff val="60000"/>
                  </a:schemeClr>
                </a:solidFill>
                <a:latin typeface="Museo Sans For Dell" pitchFamily="2" charset="0"/>
              </a:defRPr>
            </a:lvl1pPr>
          </a:lstStyle>
          <a:p>
            <a:fld id="{DBD5246C-868F-410A-AE52-FE248EDADC46}" type="slidenum">
              <a:rPr lang="en-US" smtClean="0">
                <a:solidFill>
                  <a:srgbClr val="444444">
                    <a:lumMod val="40000"/>
                    <a:lumOff val="60000"/>
                  </a:srgbClr>
                </a:solidFill>
              </a:rPr>
              <a:pPr/>
              <a:t>‹#›</a:t>
            </a:fld>
            <a:endParaRPr lang="en-US" dirty="0">
              <a:solidFill>
                <a:srgbClr val="444444">
                  <a:lumMod val="40000"/>
                  <a:lumOff val="60000"/>
                </a:srgbClr>
              </a:solidFill>
            </a:endParaRPr>
          </a:p>
        </p:txBody>
      </p:sp>
    </p:spTree>
    <p:extLst>
      <p:ext uri="{BB962C8B-B14F-4D97-AF65-F5344CB8AC3E}">
        <p14:creationId xmlns:p14="http://schemas.microsoft.com/office/powerpoint/2010/main" val="90834908"/>
      </p:ext>
    </p:extLst>
  </p:cSld>
  <p:clrMapOvr>
    <a:masterClrMapping/>
  </p:clrMapOvr>
  <p:transition spd="med">
    <p:wipe dir="r"/>
  </p:transition>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4764"/>
            <a:ext cx="8248650" cy="14091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361113" y="6470649"/>
            <a:ext cx="868362" cy="222251"/>
          </a:xfrm>
          <a:prstGeom prst="rect">
            <a:avLst/>
          </a:prstGeom>
        </p:spPr>
        <p:txBody>
          <a:bodyPr/>
          <a:lstStyle>
            <a:lvl1pPr>
              <a:defRPr/>
            </a:lvl1pPr>
          </a:lstStyle>
          <a:p>
            <a:pPr>
              <a:defRPr/>
            </a:pPr>
            <a:fld id="{8A3E99E4-9F68-4A85-A425-77F1D2DD44E7}" type="datetime1">
              <a:rPr lang="en-US">
                <a:solidFill>
                  <a:srgbClr val="444444"/>
                </a:solidFill>
              </a:rPr>
              <a:pPr>
                <a:defRPr/>
              </a:pPr>
              <a:t>9/10/2015</a:t>
            </a:fld>
            <a:endParaRPr lang="en-US" dirty="0">
              <a:solidFill>
                <a:srgbClr val="0085C3"/>
              </a:solidFill>
            </a:endParaRPr>
          </a:p>
        </p:txBody>
      </p:sp>
      <p:sp>
        <p:nvSpPr>
          <p:cNvPr id="5" name="Rectangle 5"/>
          <p:cNvSpPr>
            <a:spLocks noGrp="1" noChangeArrowheads="1"/>
          </p:cNvSpPr>
          <p:nvPr>
            <p:ph type="ftr" sz="quarter" idx="11"/>
          </p:nvPr>
        </p:nvSpPr>
        <p:spPr>
          <a:xfrm>
            <a:off x="450851" y="6470649"/>
            <a:ext cx="5737225" cy="222251"/>
          </a:xfrm>
          <a:prstGeom prst="rect">
            <a:avLst/>
          </a:prstGeom>
        </p:spPr>
        <p:txBody>
          <a:bodyPr/>
          <a:lstStyle>
            <a:lvl1pPr>
              <a:defRPr/>
            </a:lvl1pPr>
          </a:lstStyle>
          <a:p>
            <a:pPr>
              <a:defRPr/>
            </a:pPr>
            <a:r>
              <a:rPr lang="en-US">
                <a:solidFill>
                  <a:srgbClr val="444444"/>
                </a:solidFill>
              </a:rPr>
              <a:t>SonicWALL CONFIDENTIAL   All Rights Reserved</a:t>
            </a:r>
          </a:p>
        </p:txBody>
      </p:sp>
      <p:sp>
        <p:nvSpPr>
          <p:cNvPr id="6" name="Rectangle 6"/>
          <p:cNvSpPr>
            <a:spLocks noGrp="1" noChangeArrowheads="1"/>
          </p:cNvSpPr>
          <p:nvPr>
            <p:ph type="sldNum" sz="quarter" idx="12"/>
          </p:nvPr>
        </p:nvSpPr>
        <p:spPr>
          <a:xfrm>
            <a:off x="63504" y="6472237"/>
            <a:ext cx="238125" cy="222251"/>
          </a:xfrm>
          <a:prstGeom prst="rect">
            <a:avLst/>
          </a:prstGeom>
        </p:spPr>
        <p:txBody>
          <a:bodyPr/>
          <a:lstStyle>
            <a:lvl1pPr>
              <a:defRPr/>
            </a:lvl1pPr>
          </a:lstStyle>
          <a:p>
            <a:pPr>
              <a:defRPr/>
            </a:pPr>
            <a:fld id="{D9277E60-717E-41A3-AED6-5B1E3C371C41}"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336407986"/>
      </p:ext>
    </p:extLst>
  </p:cSld>
  <p:clrMapOvr>
    <a:masterClrMapping/>
  </p:clrMapOvr>
  <p:transition spd="slow"/>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1_Title Only &amp; Background Images Slid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229671"/>
      </p:ext>
    </p:extLst>
  </p:cSld>
  <p:clrMapOvr>
    <a:masterClrMapping/>
  </p:clrMapOvr>
  <p:transition spd="med">
    <p:wipe dir="r"/>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6896999"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0" y="3048004"/>
            <a:ext cx="6896100"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sp>
        <p:nvSpPr>
          <p:cNvPr id="10" name="Rectangle 9"/>
          <p:cNvSpPr/>
          <p:nvPr/>
        </p:nvSpPr>
        <p:spPr bwMode="gray">
          <a:xfrm>
            <a:off x="4" y="6362703"/>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FFF"/>
              </a:solidFill>
              <a:latin typeface="Trebuchet MS" pitchFamily="34" charset="0"/>
            </a:endParaRPr>
          </a:p>
        </p:txBody>
      </p:sp>
      <p:pic>
        <p:nvPicPr>
          <p:cNvPr id="6" name="Picture 5" descr="dell_blue_lrg_logo.png"/>
          <p:cNvPicPr>
            <a:picLocks noChangeAspect="1"/>
          </p:cNvPicPr>
          <p:nvPr userDrawn="1"/>
        </p:nvPicPr>
        <p:blipFill>
          <a:blip r:embed="rId2" cstate="screen"/>
          <a:stretch>
            <a:fillRect/>
          </a:stretch>
        </p:blipFill>
        <p:spPr bwMode="black">
          <a:xfrm>
            <a:off x="8283232" y="5738374"/>
            <a:ext cx="599303" cy="799071"/>
          </a:xfrm>
          <a:prstGeom prst="rect">
            <a:avLst/>
          </a:prstGeom>
        </p:spPr>
      </p:pic>
    </p:spTree>
    <p:extLst>
      <p:ext uri="{BB962C8B-B14F-4D97-AF65-F5344CB8AC3E}">
        <p14:creationId xmlns:p14="http://schemas.microsoft.com/office/powerpoint/2010/main" val="1265882223"/>
      </p:ext>
    </p:extLst>
  </p:cSld>
  <p:clrMapOvr>
    <a:masterClrMapping/>
  </p:clrMapOvr>
  <p:transition spd="med">
    <p:wipe dir="r"/>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61476" name="Title Placeholder 21"/>
          <p:cNvSpPr>
            <a:spLocks noGrp="1"/>
          </p:cNvSpPr>
          <p:nvPr>
            <p:ph type="ctrTitle" hasCustomPrompt="1"/>
          </p:nvPr>
        </p:nvSpPr>
        <p:spPr>
          <a:xfrm>
            <a:off x="274325" y="365763"/>
            <a:ext cx="5200791" cy="2215991"/>
          </a:xfrm>
        </p:spPr>
        <p:txBody>
          <a:bodyPr wrap="square" anchor="t" anchorCtr="0">
            <a:normAutofit/>
          </a:bodyPr>
          <a:lstStyle>
            <a:lvl1pPr algn="l">
              <a:lnSpc>
                <a:spcPct val="100000"/>
              </a:lnSpc>
              <a:spcAft>
                <a:spcPts val="0"/>
              </a:spcAft>
              <a:defRPr sz="5400" b="0" i="0" smtClean="0">
                <a:solidFill>
                  <a:schemeClr val="bg1"/>
                </a:solidFill>
                <a:latin typeface="Museo Sans For Dell" panose="02000000000000000000" pitchFamily="2" charset="0"/>
                <a:ea typeface="Museo Sans For Dell" panose="02000000000000000000" pitchFamily="2" charset="0"/>
              </a:defRPr>
            </a:lvl1pPr>
          </a:lstStyle>
          <a:p>
            <a:r>
              <a:rPr lang="en-US" dirty="0" smtClean="0"/>
              <a:t>Click to edit</a:t>
            </a:r>
            <a:br>
              <a:rPr lang="en-US" dirty="0" smtClean="0"/>
            </a:br>
            <a:r>
              <a:rPr lang="en-US" dirty="0" smtClean="0"/>
              <a:t>title slide</a:t>
            </a:r>
          </a:p>
        </p:txBody>
      </p:sp>
      <p:sp>
        <p:nvSpPr>
          <p:cNvPr id="361477" name="Text Placeholder 12"/>
          <p:cNvSpPr>
            <a:spLocks noGrp="1"/>
          </p:cNvSpPr>
          <p:nvPr>
            <p:ph type="subTitle" idx="1"/>
          </p:nvPr>
        </p:nvSpPr>
        <p:spPr>
          <a:xfrm>
            <a:off x="274325" y="3002848"/>
            <a:ext cx="5200791" cy="307777"/>
          </a:xfrm>
        </p:spPr>
        <p:txBody>
          <a:bodyPr wrap="square" lIns="0" tIns="0" rIns="0" bIns="0" anchor="t" anchorCtr="0">
            <a:spAutoFit/>
          </a:bodyPr>
          <a:lstStyle>
            <a:lvl1pPr marL="0" indent="0" algn="l">
              <a:buFont typeface="Wingdings" pitchFamily="2" charset="2"/>
              <a:buNone/>
              <a:defRPr sz="2000" b="0" i="0" smtClean="0">
                <a:solidFill>
                  <a:schemeClr val="bg2">
                    <a:lumMod val="65000"/>
                    <a:lumOff val="35000"/>
                  </a:schemeClr>
                </a:solidFill>
                <a:latin typeface="Museo Sans For Dell" pitchFamily="2" charset="0"/>
                <a:ea typeface="Museo Sans For Dell" pitchFamily="2" charset="0"/>
              </a:defRPr>
            </a:lvl1pPr>
          </a:lstStyle>
          <a:p>
            <a:r>
              <a:rPr lang="en-US" smtClean="0"/>
              <a:t>Click to edit Master subtitle style</a:t>
            </a:r>
            <a:endParaRPr lang="en-US" dirty="0" smtClean="0"/>
          </a:p>
        </p:txBody>
      </p:sp>
      <p:pic>
        <p:nvPicPr>
          <p:cNvPr id="7" name="Picture 9" descr="white"/>
          <p:cNvPicPr>
            <a:picLocks noChangeAspect="1" noChangeArrowheads="1"/>
          </p:cNvPicPr>
          <p:nvPr userDrawn="1"/>
        </p:nvPicPr>
        <p:blipFill>
          <a:blip r:embed="rId3" cstate="screen"/>
          <a:srcRect/>
          <a:stretch>
            <a:fillRect/>
          </a:stretch>
        </p:blipFill>
        <p:spPr bwMode="black">
          <a:xfrm>
            <a:off x="7823200" y="5088353"/>
            <a:ext cx="1023494" cy="1364659"/>
          </a:xfrm>
          <a:prstGeom prst="rect">
            <a:avLst/>
          </a:prstGeom>
          <a:noFill/>
          <a:ln w="9525">
            <a:noFill/>
            <a:miter lim="800000"/>
            <a:headEnd/>
            <a:tailEnd/>
          </a:ln>
        </p:spPr>
      </p:pic>
    </p:spTree>
    <p:extLst>
      <p:ext uri="{BB962C8B-B14F-4D97-AF65-F5344CB8AC3E}">
        <p14:creationId xmlns:p14="http://schemas.microsoft.com/office/powerpoint/2010/main" val="2059335114"/>
      </p:ext>
    </p:extLst>
  </p:cSld>
  <p:clrMapOvr>
    <a:masterClrMapping/>
  </p:clrMapOvr>
  <p:transition spd="med">
    <p:wipe dir="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_and_Content_Blue_Background ">
    <p:spTree>
      <p:nvGrpSpPr>
        <p:cNvPr id="1" name=""/>
        <p:cNvGrpSpPr/>
        <p:nvPr/>
      </p:nvGrpSpPr>
      <p:grpSpPr>
        <a:xfrm>
          <a:off x="0" y="0"/>
          <a:ext cx="0" cy="0"/>
          <a:chOff x="0" y="0"/>
          <a:chExt cx="0" cy="0"/>
        </a:xfrm>
      </p:grpSpPr>
      <p:cxnSp>
        <p:nvCxnSpPr>
          <p:cNvPr id="4"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tx2"/>
              </a:buClr>
              <a:defRPr sz="2000">
                <a:solidFill>
                  <a:schemeClr val="tx2"/>
                </a:solidFill>
                <a:latin typeface="Museo Sans For Dell" pitchFamily="2" charset="0"/>
              </a:defRPr>
            </a:lvl1pPr>
            <a:lvl2pPr>
              <a:spcBef>
                <a:spcPts val="300"/>
              </a:spcBef>
              <a:spcAft>
                <a:spcPts val="0"/>
              </a:spcAft>
              <a:buClr>
                <a:schemeClr val="tx2"/>
              </a:buClr>
              <a:buFont typeface="Museo For Dell 300" pitchFamily="50" charset="0"/>
              <a:buChar char="–"/>
              <a:defRPr sz="1800">
                <a:solidFill>
                  <a:schemeClr val="tx2"/>
                </a:solidFill>
                <a:latin typeface="Museo Sans For Dell" pitchFamily="2" charset="0"/>
              </a:defRPr>
            </a:lvl2pPr>
            <a:lvl3pPr>
              <a:spcBef>
                <a:spcPts val="300"/>
              </a:spcBef>
              <a:spcAft>
                <a:spcPts val="0"/>
              </a:spcAft>
              <a:buClr>
                <a:schemeClr val="tx2"/>
              </a:buClr>
              <a:defRPr sz="1600">
                <a:solidFill>
                  <a:schemeClr val="tx2"/>
                </a:solidFill>
                <a:latin typeface="Museo Sans For Dell" pitchFamily="2" charset="0"/>
              </a:defRPr>
            </a:lvl3pPr>
            <a:lvl4pPr>
              <a:spcBef>
                <a:spcPts val="300"/>
              </a:spcBef>
              <a:spcAft>
                <a:spcPts val="0"/>
              </a:spcAft>
              <a:buClr>
                <a:schemeClr val="tx2"/>
              </a:buClr>
              <a:defRPr sz="1400">
                <a:solidFill>
                  <a:schemeClr val="tx2"/>
                </a:solidFill>
                <a:latin typeface="Museo Sans For Dell" pitchFamily="2" charset="0"/>
              </a:defRPr>
            </a:lvl4pPr>
            <a:lvl5pPr>
              <a:spcBef>
                <a:spcPts val="300"/>
              </a:spcBef>
              <a:spcAft>
                <a:spcPts val="0"/>
              </a:spcAft>
              <a:buClr>
                <a:schemeClr val="tx2"/>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071228733"/>
      </p:ext>
    </p:extLst>
  </p:cSld>
  <p:clrMapOvr>
    <a:masterClrMapping/>
  </p:clrMapOvr>
  <p:transition spd="med">
    <p:wipe dir="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7924386"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989488199"/>
      </p:ext>
    </p:extLst>
  </p:cSld>
  <p:clrMapOvr>
    <a:masterClrMapping/>
  </p:clrMapOvr>
  <p:transition spd="med">
    <p:wipe dir="r"/>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274319" y="1463040"/>
            <a:ext cx="795528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274319" y="362513"/>
            <a:ext cx="795528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295275" y="2072640"/>
            <a:ext cx="79552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200111726"/>
      </p:ext>
    </p:extLst>
  </p:cSld>
  <p:clrMapOvr>
    <a:masterClrMapping/>
  </p:clrMapOvr>
  <p:transition spd="med">
    <p:wipe dir="r"/>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Content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2743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389120" y="1706880"/>
            <a:ext cx="384048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669719492"/>
      </p:ext>
    </p:extLst>
  </p:cSld>
  <p:clrMapOvr>
    <a:masterClrMapping/>
  </p:clrMapOvr>
  <p:transition spd="med">
    <p:wipe dir="r"/>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Content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6786" y="365759"/>
            <a:ext cx="4285279"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274320" y="1706880"/>
            <a:ext cx="4283860" cy="4267200"/>
          </a:xfrm>
        </p:spPr>
        <p:txBody>
          <a:bodyPr wrap="square" lIns="0" tIns="0" rIns="0" bIns="0">
            <a:normAutofit/>
          </a:bodyPr>
          <a:lstStyle>
            <a:lvl1pPr>
              <a:lnSpc>
                <a:spcPct val="100000"/>
              </a:lnSpc>
              <a:spcBef>
                <a:spcPts val="1200"/>
              </a:spcBef>
              <a:spcAft>
                <a:spcPts val="0"/>
              </a:spcAft>
              <a:buClr>
                <a:srgbClr val="AAAAAA"/>
              </a:buClr>
              <a:defRPr sz="1400" b="0">
                <a:solidFill>
                  <a:schemeClr val="bg2"/>
                </a:solidFill>
                <a:latin typeface="Museo Sans For Dell" pitchFamily="2" charset="0"/>
              </a:defRPr>
            </a:lvl1pPr>
            <a:lvl2pPr marL="574675" indent="-231775">
              <a:lnSpc>
                <a:spcPct val="100000"/>
              </a:lnSpc>
              <a:spcBef>
                <a:spcPts val="300"/>
              </a:spcBef>
              <a:spcAft>
                <a:spcPts val="0"/>
              </a:spcAft>
              <a:buClr>
                <a:srgbClr val="AAAAAA"/>
              </a:buClr>
              <a:defRPr sz="1200" b="0">
                <a:solidFill>
                  <a:schemeClr val="bg2"/>
                </a:solidFill>
                <a:latin typeface="Museo Sans For Dell" pitchFamily="2" charset="0"/>
              </a:defRPr>
            </a:lvl2pPr>
            <a:lvl3pPr>
              <a:lnSpc>
                <a:spcPct val="100000"/>
              </a:lnSpc>
              <a:spcBef>
                <a:spcPts val="300"/>
              </a:spcBef>
              <a:spcAft>
                <a:spcPts val="0"/>
              </a:spcAft>
              <a:buClr>
                <a:srgbClr val="AAAAAA"/>
              </a:buClr>
              <a:defRPr sz="10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554222142"/>
      </p:ext>
    </p:extLst>
  </p:cSld>
  <p:clrMapOvr>
    <a:masterClrMapping/>
  </p:clrMapOvr>
  <p:transition spd="med">
    <p:wipe dir="r"/>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4" y="365763"/>
            <a:ext cx="5042747"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274320" y="1706880"/>
            <a:ext cx="4297680" cy="426720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092200"/>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2358921395"/>
      </p:ext>
    </p:extLst>
  </p:cSld>
  <p:clrMapOvr>
    <a:masterClrMapping/>
  </p:clrMapOvr>
  <p:transition spd="med">
    <p:wipe dir="r"/>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Content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320" y="365763"/>
            <a:ext cx="429768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274320" y="2072640"/>
            <a:ext cx="4297680" cy="4023360"/>
          </a:xfrm>
        </p:spPr>
        <p:txBody>
          <a:bodyPr wrap="square" lIns="0" tIns="0" rIns="0" bIns="0">
            <a:normAutofit/>
          </a:bodyPr>
          <a:lstStyle>
            <a:lvl1pPr>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defRPr>
            </a:lvl1pPr>
            <a:lvl2pPr marL="573088" indent="-231775">
              <a:lnSpc>
                <a:spcPct val="100000"/>
              </a:lnSpc>
              <a:spcBef>
                <a:spcPts val="300"/>
              </a:spcBef>
              <a:spcAft>
                <a:spcPts val="0"/>
              </a:spcAft>
              <a:buClr>
                <a:srgbClr val="AAAAAA"/>
              </a:buClr>
              <a:buFont typeface="Museo Sans For Dell" pitchFamily="2" charset="0"/>
              <a:buChar char="–"/>
              <a:defRPr sz="1200">
                <a:solidFill>
                  <a:schemeClr val="bg2"/>
                </a:solidFill>
                <a:latin typeface="Museo Sans For Dell" pitchFamily="2" charset="0"/>
              </a:defRPr>
            </a:lvl2pPr>
            <a:lvl3pPr>
              <a:lnSpc>
                <a:spcPct val="100000"/>
              </a:lnSpc>
              <a:spcBef>
                <a:spcPts val="300"/>
              </a:spcBef>
              <a:spcAft>
                <a:spcPts val="0"/>
              </a:spcAft>
              <a:buClr>
                <a:srgbClr val="AAAAAA"/>
              </a:buClr>
              <a:defRPr sz="1000">
                <a:solidFill>
                  <a:schemeClr val="bg2"/>
                </a:solidFill>
                <a:latin typeface="Museo Sans For Dell" pitchFamily="2" charset="0"/>
              </a:defRPr>
            </a:lvl3pPr>
            <a:lvl4pPr>
              <a:spcBef>
                <a:spcPts val="300"/>
              </a:spcBef>
              <a:spcAft>
                <a:spcPts val="0"/>
              </a:spcAft>
              <a:buClr>
                <a:srgbClr val="AAAAAA"/>
              </a:buClr>
              <a:defRPr sz="1400" baseline="0">
                <a:solidFill>
                  <a:schemeClr val="tx1"/>
                </a:solidFill>
                <a:latin typeface="Museo Sans For Dell" pitchFamily="2" charset="0"/>
              </a:defRPr>
            </a:lvl4pPr>
            <a:lvl5pPr>
              <a:spcBef>
                <a:spcPts val="300"/>
              </a:spcBef>
              <a:spcAft>
                <a:spcPts val="0"/>
              </a:spcAft>
              <a:buClr>
                <a:srgbClr val="AAAAAA"/>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274320" y="1484464"/>
            <a:ext cx="429768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3252064634"/>
      </p:ext>
    </p:extLst>
  </p:cSld>
  <p:clrMapOvr>
    <a:masterClrMapping/>
  </p:clrMapOvr>
  <p:transition spd="med">
    <p:wipe dir="r"/>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Content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19" y="362515"/>
            <a:ext cx="795528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4166138820"/>
      </p:ext>
    </p:extLst>
  </p:cSld>
  <p:clrMapOvr>
    <a:masterClrMapping/>
  </p:clrMapOvr>
  <p:transition spd="med">
    <p:wipe dir="r"/>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732801"/>
      </p:ext>
    </p:extLst>
  </p:cSld>
  <p:clrMapOvr>
    <a:masterClrMapping/>
  </p:clrMapOvr>
  <p:transition spd="med">
    <p:wipe dir="r"/>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cSld name="Dell Gray divider slide ">
    <p:bg>
      <p:bgPr>
        <a:solidFill>
          <a:srgbClr val="EEEEEE"/>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74320" y="2331028"/>
            <a:ext cx="6850901" cy="1994392"/>
          </a:xfrm>
        </p:spPr>
        <p:txBody>
          <a:bodyPr anchor="ctr" anchorCtr="0">
            <a:normAutofit/>
          </a:bodyPr>
          <a:lstStyle>
            <a:lvl1pPr>
              <a:defRPr sz="5400" baseline="0">
                <a:solidFill>
                  <a:srgbClr val="AAAAAA"/>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3568982214"/>
      </p:ext>
    </p:extLst>
  </p:cSld>
  <p:clrMapOvr>
    <a:masterClrMapping/>
  </p:clrMapOvr>
  <p:transition spd="med">
    <p:wipe dir="r"/>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Blue Accent and Header">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379543" y="314541"/>
            <a:ext cx="5038725" cy="443199"/>
          </a:xfrm>
        </p:spPr>
        <p:txBody>
          <a:bodyPr/>
          <a:lstStyle>
            <a:lvl1pPr marL="0" indent="0">
              <a:spcBef>
                <a:spcPts val="0"/>
              </a:spcBef>
              <a:buNone/>
              <a:defRPr sz="2400">
                <a:solidFill>
                  <a:schemeClr val="bg1"/>
                </a:solidFill>
                <a:latin typeface="+mn-lt"/>
              </a:defRPr>
            </a:lvl1pPr>
          </a:lstStyle>
          <a:p>
            <a:pPr lvl="0"/>
            <a:r>
              <a:rPr lang="en-US" smtClean="0"/>
              <a:t>Click to edit Master text styles</a:t>
            </a:r>
          </a:p>
        </p:txBody>
      </p:sp>
      <p:sp>
        <p:nvSpPr>
          <p:cNvPr id="11" name="TextBox 10"/>
          <p:cNvSpPr txBox="1"/>
          <p:nvPr userDrawn="1"/>
        </p:nvSpPr>
        <p:spPr>
          <a:xfrm>
            <a:off x="306887" y="6385159"/>
            <a:ext cx="265176" cy="158496"/>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800" smtClean="0">
                <a:solidFill>
                  <a:srgbClr val="444444">
                    <a:lumMod val="65000"/>
                    <a:lumOff val="35000"/>
                  </a:srgbClr>
                </a:solidFill>
                <a:latin typeface="Museo Sans For Dell" pitchFamily="2" charset="0"/>
                <a:cs typeface="+mn-cs"/>
              </a:rPr>
              <a:pPr>
                <a:lnSpc>
                  <a:spcPct val="90000"/>
                </a:lnSpc>
                <a:buClr>
                  <a:srgbClr val="0085C3"/>
                </a:buClr>
              </a:pPr>
              <a:t>‹#›</a:t>
            </a:fld>
            <a:endParaRPr lang="en-US" sz="800" dirty="0" err="1" smtClean="0">
              <a:solidFill>
                <a:srgbClr val="444444">
                  <a:lumMod val="65000"/>
                  <a:lumOff val="35000"/>
                </a:srgbClr>
              </a:solidFill>
              <a:latin typeface="Museo Sans For Dell" pitchFamily="2" charset="0"/>
              <a:cs typeface="+mn-cs"/>
            </a:endParaRPr>
          </a:p>
        </p:txBody>
      </p:sp>
      <p:grpSp>
        <p:nvGrpSpPr>
          <p:cNvPr id="10" name="Group 9"/>
          <p:cNvGrpSpPr/>
          <p:nvPr userDrawn="1"/>
        </p:nvGrpSpPr>
        <p:grpSpPr>
          <a:xfrm>
            <a:off x="8542311" y="6247924"/>
            <a:ext cx="302604" cy="403880"/>
            <a:chOff x="7191375" y="166688"/>
            <a:chExt cx="4686300" cy="4691062"/>
          </a:xfrm>
          <a:solidFill>
            <a:schemeClr val="bg2">
              <a:lumMod val="50000"/>
              <a:lumOff val="50000"/>
            </a:schemeClr>
          </a:solidFill>
        </p:grpSpPr>
        <p:sp>
          <p:nvSpPr>
            <p:cNvPr id="12" name="Freeform 11"/>
            <p:cNvSpPr>
              <a:spLocks noEditPoints="1"/>
            </p:cNvSpPr>
            <p:nvPr/>
          </p:nvSpPr>
          <p:spPr bwMode="auto">
            <a:xfrm>
              <a:off x="7791450" y="1882775"/>
              <a:ext cx="3532188" cy="1219200"/>
            </a:xfrm>
            <a:custGeom>
              <a:avLst/>
              <a:gdLst>
                <a:gd name="T0" fmla="*/ 169 w 942"/>
                <a:gd name="T1" fmla="*/ 162 h 325"/>
                <a:gd name="T2" fmla="*/ 111 w 942"/>
                <a:gd name="T3" fmla="*/ 105 h 325"/>
                <a:gd name="T4" fmla="*/ 90 w 942"/>
                <a:gd name="T5" fmla="*/ 105 h 325"/>
                <a:gd name="T6" fmla="*/ 90 w 942"/>
                <a:gd name="T7" fmla="*/ 220 h 325"/>
                <a:gd name="T8" fmla="*/ 110 w 942"/>
                <a:gd name="T9" fmla="*/ 220 h 325"/>
                <a:gd name="T10" fmla="*/ 169 w 942"/>
                <a:gd name="T11" fmla="*/ 162 h 325"/>
                <a:gd name="T12" fmla="*/ 542 w 942"/>
                <a:gd name="T13" fmla="*/ 204 h 325"/>
                <a:gd name="T14" fmla="*/ 388 w 942"/>
                <a:gd name="T15" fmla="*/ 325 h 325"/>
                <a:gd name="T16" fmla="*/ 246 w 942"/>
                <a:gd name="T17" fmla="*/ 214 h 325"/>
                <a:gd name="T18" fmla="*/ 120 w 942"/>
                <a:gd name="T19" fmla="*/ 297 h 325"/>
                <a:gd name="T20" fmla="*/ 0 w 942"/>
                <a:gd name="T21" fmla="*/ 297 h 325"/>
                <a:gd name="T22" fmla="*/ 0 w 942"/>
                <a:gd name="T23" fmla="*/ 28 h 325"/>
                <a:gd name="T24" fmla="*/ 120 w 942"/>
                <a:gd name="T25" fmla="*/ 28 h 325"/>
                <a:gd name="T26" fmla="*/ 246 w 942"/>
                <a:gd name="T27" fmla="*/ 111 h 325"/>
                <a:gd name="T28" fmla="*/ 388 w 942"/>
                <a:gd name="T29" fmla="*/ 0 h 325"/>
                <a:gd name="T30" fmla="*/ 440 w 942"/>
                <a:gd name="T31" fmla="*/ 41 h 325"/>
                <a:gd name="T32" fmla="*/ 311 w 942"/>
                <a:gd name="T33" fmla="*/ 143 h 325"/>
                <a:gd name="T34" fmla="*/ 335 w 942"/>
                <a:gd name="T35" fmla="*/ 162 h 325"/>
                <a:gd name="T36" fmla="*/ 465 w 942"/>
                <a:gd name="T37" fmla="*/ 61 h 325"/>
                <a:gd name="T38" fmla="*/ 517 w 942"/>
                <a:gd name="T39" fmla="*/ 102 h 325"/>
                <a:gd name="T40" fmla="*/ 388 w 942"/>
                <a:gd name="T41" fmla="*/ 204 h 325"/>
                <a:gd name="T42" fmla="*/ 413 w 942"/>
                <a:gd name="T43" fmla="*/ 223 h 325"/>
                <a:gd name="T44" fmla="*/ 542 w 942"/>
                <a:gd name="T45" fmla="*/ 121 h 325"/>
                <a:gd name="T46" fmla="*/ 542 w 942"/>
                <a:gd name="T47" fmla="*/ 28 h 325"/>
                <a:gd name="T48" fmla="*/ 636 w 942"/>
                <a:gd name="T49" fmla="*/ 28 h 325"/>
                <a:gd name="T50" fmla="*/ 636 w 942"/>
                <a:gd name="T51" fmla="*/ 218 h 325"/>
                <a:gd name="T52" fmla="*/ 729 w 942"/>
                <a:gd name="T53" fmla="*/ 218 h 325"/>
                <a:gd name="T54" fmla="*/ 729 w 942"/>
                <a:gd name="T55" fmla="*/ 297 h 325"/>
                <a:gd name="T56" fmla="*/ 542 w 942"/>
                <a:gd name="T57" fmla="*/ 297 h 325"/>
                <a:gd name="T58" fmla="*/ 542 w 942"/>
                <a:gd name="T59" fmla="*/ 204 h 325"/>
                <a:gd name="T60" fmla="*/ 848 w 942"/>
                <a:gd name="T61" fmla="*/ 218 h 325"/>
                <a:gd name="T62" fmla="*/ 942 w 942"/>
                <a:gd name="T63" fmla="*/ 218 h 325"/>
                <a:gd name="T64" fmla="*/ 942 w 942"/>
                <a:gd name="T65" fmla="*/ 297 h 325"/>
                <a:gd name="T66" fmla="*/ 754 w 942"/>
                <a:gd name="T67" fmla="*/ 297 h 325"/>
                <a:gd name="T68" fmla="*/ 754 w 942"/>
                <a:gd name="T69" fmla="*/ 28 h 325"/>
                <a:gd name="T70" fmla="*/ 848 w 942"/>
                <a:gd name="T71" fmla="*/ 28 h 325"/>
                <a:gd name="T72" fmla="*/ 848 w 942"/>
                <a:gd name="T73" fmla="*/ 21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2" h="325">
                  <a:moveTo>
                    <a:pt x="169" y="162"/>
                  </a:moveTo>
                  <a:cubicBezTo>
                    <a:pt x="169" y="126"/>
                    <a:pt x="145" y="105"/>
                    <a:pt x="111" y="105"/>
                  </a:cubicBezTo>
                  <a:cubicBezTo>
                    <a:pt x="90" y="105"/>
                    <a:pt x="90" y="105"/>
                    <a:pt x="90" y="105"/>
                  </a:cubicBezTo>
                  <a:cubicBezTo>
                    <a:pt x="90" y="220"/>
                    <a:pt x="90" y="220"/>
                    <a:pt x="90" y="220"/>
                  </a:cubicBezTo>
                  <a:cubicBezTo>
                    <a:pt x="110" y="220"/>
                    <a:pt x="110" y="220"/>
                    <a:pt x="110" y="220"/>
                  </a:cubicBezTo>
                  <a:cubicBezTo>
                    <a:pt x="142" y="220"/>
                    <a:pt x="169" y="202"/>
                    <a:pt x="169" y="162"/>
                  </a:cubicBezTo>
                  <a:moveTo>
                    <a:pt x="542" y="204"/>
                  </a:moveTo>
                  <a:cubicBezTo>
                    <a:pt x="388" y="325"/>
                    <a:pt x="388" y="325"/>
                    <a:pt x="388" y="325"/>
                  </a:cubicBezTo>
                  <a:cubicBezTo>
                    <a:pt x="246" y="214"/>
                    <a:pt x="246" y="214"/>
                    <a:pt x="246" y="214"/>
                  </a:cubicBezTo>
                  <a:cubicBezTo>
                    <a:pt x="226" y="263"/>
                    <a:pt x="177" y="297"/>
                    <a:pt x="120" y="297"/>
                  </a:cubicBezTo>
                  <a:cubicBezTo>
                    <a:pt x="0" y="297"/>
                    <a:pt x="0" y="297"/>
                    <a:pt x="0" y="297"/>
                  </a:cubicBezTo>
                  <a:cubicBezTo>
                    <a:pt x="0" y="28"/>
                    <a:pt x="0" y="28"/>
                    <a:pt x="0" y="28"/>
                  </a:cubicBezTo>
                  <a:cubicBezTo>
                    <a:pt x="120" y="28"/>
                    <a:pt x="120" y="28"/>
                    <a:pt x="120" y="28"/>
                  </a:cubicBezTo>
                  <a:cubicBezTo>
                    <a:pt x="184" y="28"/>
                    <a:pt x="229" y="68"/>
                    <a:pt x="246" y="111"/>
                  </a:cubicBezTo>
                  <a:cubicBezTo>
                    <a:pt x="388" y="0"/>
                    <a:pt x="388" y="0"/>
                    <a:pt x="388" y="0"/>
                  </a:cubicBezTo>
                  <a:cubicBezTo>
                    <a:pt x="440" y="41"/>
                    <a:pt x="440" y="41"/>
                    <a:pt x="440" y="41"/>
                  </a:cubicBezTo>
                  <a:cubicBezTo>
                    <a:pt x="311" y="143"/>
                    <a:pt x="311" y="143"/>
                    <a:pt x="311" y="143"/>
                  </a:cubicBezTo>
                  <a:cubicBezTo>
                    <a:pt x="335" y="162"/>
                    <a:pt x="335" y="162"/>
                    <a:pt x="335" y="162"/>
                  </a:cubicBezTo>
                  <a:cubicBezTo>
                    <a:pt x="465" y="61"/>
                    <a:pt x="465" y="61"/>
                    <a:pt x="465" y="61"/>
                  </a:cubicBezTo>
                  <a:cubicBezTo>
                    <a:pt x="517" y="102"/>
                    <a:pt x="517" y="102"/>
                    <a:pt x="517" y="102"/>
                  </a:cubicBezTo>
                  <a:cubicBezTo>
                    <a:pt x="388" y="204"/>
                    <a:pt x="388" y="204"/>
                    <a:pt x="388" y="204"/>
                  </a:cubicBezTo>
                  <a:cubicBezTo>
                    <a:pt x="413" y="223"/>
                    <a:pt x="413" y="223"/>
                    <a:pt x="413" y="223"/>
                  </a:cubicBezTo>
                  <a:cubicBezTo>
                    <a:pt x="542" y="121"/>
                    <a:pt x="542" y="121"/>
                    <a:pt x="542" y="121"/>
                  </a:cubicBezTo>
                  <a:cubicBezTo>
                    <a:pt x="542" y="28"/>
                    <a:pt x="542" y="28"/>
                    <a:pt x="542" y="28"/>
                  </a:cubicBezTo>
                  <a:cubicBezTo>
                    <a:pt x="636" y="28"/>
                    <a:pt x="636" y="28"/>
                    <a:pt x="636" y="28"/>
                  </a:cubicBezTo>
                  <a:cubicBezTo>
                    <a:pt x="636" y="218"/>
                    <a:pt x="636" y="218"/>
                    <a:pt x="636" y="218"/>
                  </a:cubicBezTo>
                  <a:cubicBezTo>
                    <a:pt x="729" y="218"/>
                    <a:pt x="729" y="218"/>
                    <a:pt x="729" y="218"/>
                  </a:cubicBezTo>
                  <a:cubicBezTo>
                    <a:pt x="729" y="297"/>
                    <a:pt x="729" y="297"/>
                    <a:pt x="729" y="297"/>
                  </a:cubicBezTo>
                  <a:cubicBezTo>
                    <a:pt x="542" y="297"/>
                    <a:pt x="542" y="297"/>
                    <a:pt x="542" y="297"/>
                  </a:cubicBezTo>
                  <a:lnTo>
                    <a:pt x="542" y="204"/>
                  </a:lnTo>
                  <a:close/>
                  <a:moveTo>
                    <a:pt x="848" y="218"/>
                  </a:moveTo>
                  <a:cubicBezTo>
                    <a:pt x="942" y="218"/>
                    <a:pt x="942" y="218"/>
                    <a:pt x="942" y="218"/>
                  </a:cubicBezTo>
                  <a:cubicBezTo>
                    <a:pt x="942" y="297"/>
                    <a:pt x="942" y="297"/>
                    <a:pt x="942" y="297"/>
                  </a:cubicBezTo>
                  <a:cubicBezTo>
                    <a:pt x="754" y="297"/>
                    <a:pt x="754" y="297"/>
                    <a:pt x="754" y="297"/>
                  </a:cubicBezTo>
                  <a:cubicBezTo>
                    <a:pt x="754" y="28"/>
                    <a:pt x="754" y="28"/>
                    <a:pt x="754" y="28"/>
                  </a:cubicBezTo>
                  <a:cubicBezTo>
                    <a:pt x="848" y="28"/>
                    <a:pt x="848" y="28"/>
                    <a:pt x="848" y="28"/>
                  </a:cubicBezTo>
                  <a:lnTo>
                    <a:pt x="848"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sp>
          <p:nvSpPr>
            <p:cNvPr id="16" name="Freeform 15"/>
            <p:cNvSpPr>
              <a:spLocks noEditPoints="1"/>
            </p:cNvSpPr>
            <p:nvPr/>
          </p:nvSpPr>
          <p:spPr bwMode="auto">
            <a:xfrm>
              <a:off x="7191375" y="166688"/>
              <a:ext cx="4686300" cy="4691062"/>
            </a:xfrm>
            <a:custGeom>
              <a:avLst/>
              <a:gdLst>
                <a:gd name="T0" fmla="*/ 625 w 1250"/>
                <a:gd name="T1" fmla="*/ 1183 h 1251"/>
                <a:gd name="T2" fmla="*/ 67 w 1250"/>
                <a:gd name="T3" fmla="*/ 625 h 1251"/>
                <a:gd name="T4" fmla="*/ 625 w 1250"/>
                <a:gd name="T5" fmla="*/ 68 h 1251"/>
                <a:gd name="T6" fmla="*/ 1183 w 1250"/>
                <a:gd name="T7" fmla="*/ 625 h 1251"/>
                <a:gd name="T8" fmla="*/ 625 w 1250"/>
                <a:gd name="T9" fmla="*/ 1183 h 1251"/>
                <a:gd name="T10" fmla="*/ 625 w 1250"/>
                <a:gd name="T11" fmla="*/ 0 h 1251"/>
                <a:gd name="T12" fmla="*/ 0 w 1250"/>
                <a:gd name="T13" fmla="*/ 625 h 1251"/>
                <a:gd name="T14" fmla="*/ 625 w 1250"/>
                <a:gd name="T15" fmla="*/ 1251 h 1251"/>
                <a:gd name="T16" fmla="*/ 1250 w 1250"/>
                <a:gd name="T17" fmla="*/ 625 h 1251"/>
                <a:gd name="T18" fmla="*/ 625 w 1250"/>
                <a:gd name="T19" fmla="*/ 0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0" h="1251">
                  <a:moveTo>
                    <a:pt x="625" y="1183"/>
                  </a:moveTo>
                  <a:cubicBezTo>
                    <a:pt x="317" y="1183"/>
                    <a:pt x="67" y="933"/>
                    <a:pt x="67" y="625"/>
                  </a:cubicBezTo>
                  <a:cubicBezTo>
                    <a:pt x="67" y="317"/>
                    <a:pt x="317" y="68"/>
                    <a:pt x="625" y="68"/>
                  </a:cubicBezTo>
                  <a:cubicBezTo>
                    <a:pt x="933" y="68"/>
                    <a:pt x="1183" y="317"/>
                    <a:pt x="1183" y="625"/>
                  </a:cubicBezTo>
                  <a:cubicBezTo>
                    <a:pt x="1183" y="933"/>
                    <a:pt x="933" y="1183"/>
                    <a:pt x="625" y="1183"/>
                  </a:cubicBezTo>
                  <a:moveTo>
                    <a:pt x="625" y="0"/>
                  </a:moveTo>
                  <a:cubicBezTo>
                    <a:pt x="280" y="0"/>
                    <a:pt x="0" y="280"/>
                    <a:pt x="0" y="625"/>
                  </a:cubicBezTo>
                  <a:cubicBezTo>
                    <a:pt x="0" y="971"/>
                    <a:pt x="280" y="1251"/>
                    <a:pt x="625" y="1251"/>
                  </a:cubicBezTo>
                  <a:cubicBezTo>
                    <a:pt x="970" y="1251"/>
                    <a:pt x="1250" y="971"/>
                    <a:pt x="1250" y="625"/>
                  </a:cubicBezTo>
                  <a:cubicBezTo>
                    <a:pt x="1250" y="280"/>
                    <a:pt x="970" y="0"/>
                    <a:pt x="625" y="0"/>
                  </a:cubicBezTo>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latin typeface="Arial" charset="0"/>
                <a:cs typeface="+mn-cs"/>
              </a:endParaRPr>
            </a:p>
          </p:txBody>
        </p:sp>
      </p:grpSp>
    </p:spTree>
    <p:extLst>
      <p:ext uri="{BB962C8B-B14F-4D97-AF65-F5344CB8AC3E}">
        <p14:creationId xmlns:p14="http://schemas.microsoft.com/office/powerpoint/2010/main" val="2440630343"/>
      </p:ext>
    </p:extLst>
  </p:cSld>
  <p:clrMapOvr>
    <a:masterClrMapping/>
  </p:clrMapOvr>
  <p:transition spd="med">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97355234"/>
      </p:ext>
    </p:extLst>
  </p:cSld>
  <p:clrMapOvr>
    <a:masterClrMapping/>
  </p:clrMapOvr>
  <p:transition spd="med">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Sub_and_Content_Blue_Background ">
    <p:spTree>
      <p:nvGrpSpPr>
        <p:cNvPr id="1" name=""/>
        <p:cNvGrpSpPr/>
        <p:nvPr/>
      </p:nvGrpSpPr>
      <p:grpSpPr>
        <a:xfrm>
          <a:off x="0" y="0"/>
          <a:ext cx="0" cy="0"/>
          <a:chOff x="0" y="0"/>
          <a:chExt cx="0" cy="0"/>
        </a:xfrm>
      </p:grpSpPr>
      <p:cxnSp>
        <p:nvCxnSpPr>
          <p:cNvPr id="7"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tx2"/>
              </a:buClr>
              <a:defRPr sz="2000">
                <a:solidFill>
                  <a:schemeClr val="tx2"/>
                </a:solidFill>
                <a:latin typeface="Museo Sans For Dell" pitchFamily="2" charset="0"/>
              </a:defRPr>
            </a:lvl1pPr>
            <a:lvl2pPr>
              <a:spcBef>
                <a:spcPts val="300"/>
              </a:spcBef>
              <a:spcAft>
                <a:spcPts val="0"/>
              </a:spcAft>
              <a:buClr>
                <a:schemeClr val="tx2"/>
              </a:buClr>
              <a:buFont typeface="Museo For Dell 300" pitchFamily="50" charset="0"/>
              <a:buChar char="–"/>
              <a:defRPr sz="1800">
                <a:solidFill>
                  <a:schemeClr val="tx2"/>
                </a:solidFill>
                <a:latin typeface="Museo Sans For Dell" pitchFamily="2" charset="0"/>
              </a:defRPr>
            </a:lvl2pPr>
            <a:lvl3pPr>
              <a:spcBef>
                <a:spcPts val="300"/>
              </a:spcBef>
              <a:spcAft>
                <a:spcPts val="0"/>
              </a:spcAft>
              <a:buClr>
                <a:schemeClr val="tx2"/>
              </a:buClr>
              <a:defRPr sz="1600">
                <a:solidFill>
                  <a:schemeClr val="tx2"/>
                </a:solidFill>
                <a:latin typeface="Museo Sans For Dell" pitchFamily="2" charset="0"/>
              </a:defRPr>
            </a:lvl3pPr>
            <a:lvl4pPr>
              <a:spcBef>
                <a:spcPts val="300"/>
              </a:spcBef>
              <a:spcAft>
                <a:spcPts val="0"/>
              </a:spcAft>
              <a:buClr>
                <a:schemeClr val="tx2"/>
              </a:buClr>
              <a:defRPr sz="1400">
                <a:solidFill>
                  <a:schemeClr val="tx2"/>
                </a:solidFill>
                <a:latin typeface="Museo Sans For Dell" pitchFamily="2" charset="0"/>
              </a:defRPr>
            </a:lvl4pPr>
            <a:lvl5pPr>
              <a:spcBef>
                <a:spcPts val="300"/>
              </a:spcBef>
              <a:spcAft>
                <a:spcPts val="0"/>
              </a:spcAft>
              <a:buClr>
                <a:schemeClr val="tx2"/>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Content Placeholder 8"/>
          <p:cNvSpPr>
            <a:spLocks noGrp="1"/>
          </p:cNvSpPr>
          <p:nvPr>
            <p:ph sz="quarter" idx="10"/>
          </p:nvPr>
        </p:nvSpPr>
        <p:spPr>
          <a:xfrm>
            <a:off x="438150" y="800103"/>
            <a:ext cx="8248650" cy="332399"/>
          </a:xfrm>
        </p:spPr>
        <p:txBody>
          <a:bodyPr/>
          <a:lstStyle>
            <a:lvl1pPr marL="0" indent="0">
              <a:buNone/>
              <a:defRPr sz="2400" b="1">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1589926556"/>
      </p:ext>
    </p:extLst>
  </p:cSld>
  <p:clrMapOvr>
    <a:masterClrMapping/>
  </p:clrMapOvr>
  <p:transition spd="med">
    <p:wipe dir="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5904" y="261566"/>
            <a:ext cx="8279946" cy="443199"/>
          </a:xfrm>
        </p:spPr>
        <p:txBody>
          <a:bodyPr wrap="square" anchor="t"/>
          <a:lstStyle>
            <a:lvl1pPr>
              <a:lnSpc>
                <a:spcPct val="90000"/>
              </a:lnSpc>
              <a:defRPr sz="2400" b="0">
                <a:solidFill>
                  <a:schemeClr val="accent1"/>
                </a:solidFill>
                <a:latin typeface="Museo For Dell" pitchFamily="2" charset="0"/>
              </a:defRPr>
            </a:lvl1pPr>
          </a:lstStyle>
          <a:p>
            <a:r>
              <a:rPr lang="en-US" dirty="0" smtClean="0"/>
              <a:t>Click to edit master title </a:t>
            </a:r>
            <a:endParaRPr lang="en-US" dirty="0"/>
          </a:p>
        </p:txBody>
      </p:sp>
      <p:sp>
        <p:nvSpPr>
          <p:cNvPr id="3" name="Content Placeholder 2"/>
          <p:cNvSpPr>
            <a:spLocks noGrp="1"/>
          </p:cNvSpPr>
          <p:nvPr>
            <p:ph sz="half" idx="1" hasCustomPrompt="1"/>
          </p:nvPr>
        </p:nvSpPr>
        <p:spPr>
          <a:xfrm>
            <a:off x="457200" y="1292355"/>
            <a:ext cx="8267140" cy="1020279"/>
          </a:xfrm>
        </p:spPr>
        <p:txBody>
          <a:bodyPr lIns="0" tIns="0" rIns="0" bIns="0">
            <a:spAutoFit/>
          </a:bodyPr>
          <a:lstStyle>
            <a:lvl1pPr>
              <a:spcBef>
                <a:spcPts val="1200"/>
              </a:spcBef>
              <a:spcAft>
                <a:spcPts val="0"/>
              </a:spcAft>
              <a:defRPr sz="1800">
                <a:solidFill>
                  <a:schemeClr val="tx1"/>
                </a:solidFill>
                <a:latin typeface="Museo Sans For Dell" pitchFamily="2" charset="0"/>
              </a:defRPr>
            </a:lvl1pPr>
            <a:lvl2pPr>
              <a:spcBef>
                <a:spcPts val="300"/>
              </a:spcBef>
              <a:spcAft>
                <a:spcPts val="0"/>
              </a:spcAft>
              <a:buFont typeface="Museo Sans For Dell" pitchFamily="2" charset="0"/>
              <a:buChar char="–"/>
              <a:defRPr sz="1600">
                <a:solidFill>
                  <a:schemeClr val="tx1"/>
                </a:solidFill>
                <a:latin typeface="Museo Sans For Dell" pitchFamily="2" charset="0"/>
              </a:defRPr>
            </a:lvl2pPr>
            <a:lvl3pPr>
              <a:spcBef>
                <a:spcPts val="300"/>
              </a:spcBef>
              <a:spcAft>
                <a:spcPts val="0"/>
              </a:spcAft>
              <a:defRPr sz="1400">
                <a:solidFill>
                  <a:schemeClr val="tx1"/>
                </a:solidFill>
                <a:latin typeface="Museo Sans For Dell" pitchFamily="2" charset="0"/>
              </a:defRPr>
            </a:lvl3pPr>
            <a:lvl4pPr>
              <a:spcBef>
                <a:spcPts val="300"/>
              </a:spcBef>
              <a:spcAft>
                <a:spcPts val="0"/>
              </a:spcAft>
              <a:defRPr sz="1200" baseline="0">
                <a:solidFill>
                  <a:schemeClr val="tx1"/>
                </a:solidFill>
                <a:latin typeface="Museo Sans For Dell" pitchFamily="2" charset="0"/>
              </a:defRPr>
            </a:lvl4pPr>
            <a:lvl5pPr>
              <a:spcBef>
                <a:spcPts val="300"/>
              </a:spcBef>
              <a:spcAft>
                <a:spcPts val="0"/>
              </a:spcAft>
              <a:buClr>
                <a:schemeClr val="accent1"/>
              </a:buClr>
              <a:buNone/>
              <a:defRPr sz="11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cxnSp>
        <p:nvCxnSpPr>
          <p:cNvPr id="20" name="Straight Connector 19"/>
          <p:cNvCxnSpPr>
            <a:cxnSpLocks noChangeShapeType="1"/>
          </p:cNvCxnSpPr>
          <p:nvPr/>
        </p:nvCxnSpPr>
        <p:spPr bwMode="auto">
          <a:xfrm>
            <a:off x="436568" y="6172200"/>
            <a:ext cx="8262035" cy="0"/>
          </a:xfrm>
          <a:prstGeom prst="line">
            <a:avLst/>
          </a:prstGeom>
          <a:noFill/>
          <a:ln w="9525">
            <a:solidFill>
              <a:srgbClr val="AAAAAA"/>
            </a:solidFill>
            <a:round/>
            <a:headEnd/>
            <a:tailEnd/>
          </a:ln>
        </p:spPr>
      </p:cxnSp>
    </p:spTree>
    <p:extLst>
      <p:ext uri="{BB962C8B-B14F-4D97-AF65-F5344CB8AC3E}">
        <p14:creationId xmlns:p14="http://schemas.microsoft.com/office/powerpoint/2010/main" val="3418559438"/>
      </p:ext>
    </p:extLst>
  </p:cSld>
  <p:clrMapOvr>
    <a:masterClrMapping/>
  </p:clrMapOvr>
  <p:transition spd="med">
    <p:wipe dir="r"/>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150" y="261941"/>
            <a:ext cx="8248650" cy="451407"/>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4764"/>
            <a:ext cx="8248650" cy="15624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5"/>
            <a:ext cx="2133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fld id="{A7C32A43-293C-4B8E-BBB0-F0E424E6625D}" type="datetimeFigureOut">
              <a:rPr lang="en-US" sz="1350" smtClean="0">
                <a:solidFill>
                  <a:srgbClr val="444444"/>
                </a:solidFill>
                <a:ea typeface="ＭＳ Ｐゴシック" charset="0"/>
              </a:rPr>
              <a:pPr/>
              <a:t>9/10/2015</a:t>
            </a:fld>
            <a:endParaRPr lang="en-US" sz="1350" smtClean="0">
              <a:solidFill>
                <a:srgbClr val="444444"/>
              </a:solidFill>
              <a:ea typeface="ＭＳ Ｐゴシック" charset="0"/>
            </a:endParaRPr>
          </a:p>
        </p:txBody>
      </p:sp>
      <p:sp>
        <p:nvSpPr>
          <p:cNvPr id="5" name="Footer Placeholder 4"/>
          <p:cNvSpPr>
            <a:spLocks noGrp="1"/>
          </p:cNvSpPr>
          <p:nvPr>
            <p:ph type="ftr" sz="quarter" idx="11"/>
          </p:nvPr>
        </p:nvSpPr>
        <p:spPr>
          <a:xfrm>
            <a:off x="3124200" y="6356355"/>
            <a:ext cx="2895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endParaRPr lang="en-US" sz="1350" smtClean="0">
              <a:solidFill>
                <a:srgbClr val="444444"/>
              </a:solidFill>
              <a:ea typeface="ＭＳ Ｐゴシック" charset="0"/>
            </a:endParaRPr>
          </a:p>
        </p:txBody>
      </p:sp>
      <p:sp>
        <p:nvSpPr>
          <p:cNvPr id="6" name="Slide Number Placeholder 5"/>
          <p:cNvSpPr>
            <a:spLocks noGrp="1"/>
          </p:cNvSpPr>
          <p:nvPr>
            <p:ph type="sldNum" sz="quarter" idx="12"/>
          </p:nvPr>
        </p:nvSpPr>
        <p:spPr>
          <a:xfrm>
            <a:off x="6553200" y="6356355"/>
            <a:ext cx="2133600" cy="366183"/>
          </a:xfrm>
          <a:prstGeom prst="rect">
            <a:avLst/>
          </a:prstGeom>
        </p:spPr>
        <p:txBody>
          <a:bodyPr vert="horz" wrap="square" lIns="91440" tIns="45720" rIns="91440" bIns="45720" numCol="1" anchor="t" anchorCtr="0" compatLnSpc="1">
            <a:prstTxWarp prst="textNoShape">
              <a:avLst/>
            </a:prstTxWarp>
          </a:bodyPr>
          <a:lstStyle>
            <a:lvl1pPr>
              <a:defRPr>
                <a:latin typeface="Museo Sans For Dell" pitchFamily="2" charset="0"/>
              </a:defRPr>
            </a:lvl1pPr>
          </a:lstStyle>
          <a:p>
            <a:fld id="{C7A1D9F2-70BE-41E9-B67C-5211F73164AF}" type="slidenum">
              <a:rPr lang="en-US" sz="1350" smtClean="0">
                <a:solidFill>
                  <a:srgbClr val="444444"/>
                </a:solidFill>
                <a:ea typeface="ＭＳ Ｐゴシック" charset="0"/>
              </a:rPr>
              <a:pPr/>
              <a:t>‹#›</a:t>
            </a:fld>
            <a:endParaRPr lang="en-US" sz="1350" smtClean="0">
              <a:solidFill>
                <a:srgbClr val="444444"/>
              </a:solidFill>
              <a:ea typeface="ＭＳ Ｐゴシック" charset="0"/>
            </a:endParaRPr>
          </a:p>
        </p:txBody>
      </p:sp>
    </p:spTree>
    <p:extLst>
      <p:ext uri="{BB962C8B-B14F-4D97-AF65-F5344CB8AC3E}">
        <p14:creationId xmlns:p14="http://schemas.microsoft.com/office/powerpoint/2010/main" val="4180541485"/>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5" name="Round Same Side Corner Rectangle 14"/>
          <p:cNvSpPr/>
          <p:nvPr userDrawn="1"/>
        </p:nvSpPr>
        <p:spPr>
          <a:xfrm>
            <a:off x="457200" y="2458528"/>
            <a:ext cx="8229600" cy="4399472"/>
          </a:xfrm>
          <a:prstGeom prst="round2SameRect">
            <a:avLst>
              <a:gd name="adj1" fmla="val 3915"/>
              <a:gd name="adj2" fmla="val 0"/>
            </a:avLst>
          </a:prstGeom>
          <a:solidFill>
            <a:srgbClr val="FFFFFF"/>
          </a:solidFill>
          <a:effectLst/>
        </p:spPr>
        <p:txBody>
          <a:bodyPr wrap="square" lIns="137160" tIns="102870" rIns="102870" bIns="102870" rtlCol="0" anchor="ctr">
            <a:noAutofit/>
          </a:bodyPr>
          <a:lstStyle/>
          <a:p>
            <a:pPr algn="ctr">
              <a:lnSpc>
                <a:spcPct val="90000"/>
              </a:lnSpc>
              <a:spcBef>
                <a:spcPts val="450"/>
              </a:spcBef>
              <a:spcAft>
                <a:spcPts val="0"/>
              </a:spcAft>
            </a:pPr>
            <a:endParaRPr lang="en-US" sz="1500" dirty="0" err="1" smtClean="0">
              <a:solidFill>
                <a:srgbClr val="FFFFFF"/>
              </a:solidFill>
              <a:latin typeface="Museo Sans For Dell"/>
              <a:cs typeface="+mn-cs"/>
            </a:endParaRPr>
          </a:p>
        </p:txBody>
      </p:sp>
      <p:pic>
        <p:nvPicPr>
          <p:cNvPr id="13" name="Picture 12" descr="dell-blue_rgb.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8456" y="2972572"/>
            <a:ext cx="1097143" cy="1462857"/>
          </a:xfrm>
          <a:prstGeom prst="rect">
            <a:avLst/>
          </a:prstGeom>
        </p:spPr>
      </p:pic>
      <p:sp>
        <p:nvSpPr>
          <p:cNvPr id="7" name="Content Placeholder 8"/>
          <p:cNvSpPr>
            <a:spLocks noGrp="1"/>
          </p:cNvSpPr>
          <p:nvPr>
            <p:ph sz="quarter" idx="10" hasCustomPrompt="1"/>
          </p:nvPr>
        </p:nvSpPr>
        <p:spPr>
          <a:xfrm>
            <a:off x="923925" y="4428570"/>
            <a:ext cx="5943600" cy="307777"/>
          </a:xfrm>
        </p:spPr>
        <p:txBody>
          <a:bodyPr anchor="t"/>
          <a:lstStyle>
            <a:lvl1pPr marL="0" indent="0">
              <a:spcBef>
                <a:spcPts val="0"/>
              </a:spcBef>
              <a:buNone/>
              <a:defRPr sz="2000" b="0" baseline="0">
                <a:solidFill>
                  <a:schemeClr val="bg2"/>
                </a:solidFill>
              </a:defRPr>
            </a:lvl1pPr>
          </a:lstStyle>
          <a:p>
            <a:pPr lvl="0"/>
            <a:r>
              <a:rPr lang="en-US" dirty="0" smtClean="0"/>
              <a:t>Subtitle/presenter name</a:t>
            </a:r>
            <a:endParaRPr lang="en-US" dirty="0"/>
          </a:p>
        </p:txBody>
      </p:sp>
      <p:sp>
        <p:nvSpPr>
          <p:cNvPr id="6" name="Title 2"/>
          <p:cNvSpPr>
            <a:spLocks noGrp="1"/>
          </p:cNvSpPr>
          <p:nvPr>
            <p:ph type="title"/>
          </p:nvPr>
        </p:nvSpPr>
        <p:spPr>
          <a:xfrm>
            <a:off x="923925" y="3400585"/>
            <a:ext cx="5943600" cy="430887"/>
          </a:xfrm>
        </p:spPr>
        <p:txBody>
          <a:bodyPr/>
          <a:lstStyle>
            <a:lvl1pPr>
              <a:defRPr sz="2800">
                <a:solidFill>
                  <a:schemeClr val="tx1"/>
                </a:solidFill>
              </a:defRPr>
            </a:lvl1pPr>
          </a:lstStyle>
          <a:p>
            <a:r>
              <a:rPr lang="en-US" smtClean="0"/>
              <a:t>Click to edit Master title style</a:t>
            </a:r>
            <a:endParaRPr lang="en-US" dirty="0"/>
          </a:p>
        </p:txBody>
      </p:sp>
      <p:sp>
        <p:nvSpPr>
          <p:cNvPr id="8" name="TextBox 7"/>
          <p:cNvSpPr txBox="1">
            <a:spLocks noChangeAspect="1"/>
          </p:cNvSpPr>
          <p:nvPr userDrawn="1"/>
        </p:nvSpPr>
        <p:spPr>
          <a:xfrm>
            <a:off x="914405" y="671217"/>
            <a:ext cx="2316019" cy="954685"/>
          </a:xfrm>
          <a:prstGeom prst="rect">
            <a:avLst/>
          </a:prstGeom>
          <a:noFill/>
        </p:spPr>
        <p:txBody>
          <a:bodyPr wrap="none" lIns="0" tIns="0" rIns="0" bIns="0" rtlCol="0">
            <a:spAutoFit/>
          </a:bodyPr>
          <a:lstStyle/>
          <a:p>
            <a:pPr>
              <a:lnSpc>
                <a:spcPct val="90000"/>
              </a:lnSpc>
              <a:spcBef>
                <a:spcPts val="450"/>
              </a:spcBef>
              <a:spcAft>
                <a:spcPts val="0"/>
              </a:spcAft>
              <a:buClr>
                <a:srgbClr val="B7295A"/>
              </a:buClr>
            </a:pPr>
            <a:r>
              <a:rPr lang="en-US" sz="3600" b="1" dirty="0">
                <a:solidFill>
                  <a:srgbClr val="FFFFFF"/>
                </a:solidFill>
                <a:latin typeface="Museo For Dell"/>
                <a:cs typeface="+mn-cs"/>
              </a:rPr>
              <a:t>Dell World</a:t>
            </a:r>
            <a:r>
              <a:rPr lang="en-US" sz="3300" b="1" dirty="0">
                <a:solidFill>
                  <a:srgbClr val="EEEEEE"/>
                </a:solidFill>
                <a:latin typeface="Museo For Dell"/>
                <a:cs typeface="+mn-cs"/>
              </a:rPr>
              <a:t/>
            </a:r>
            <a:br>
              <a:rPr lang="en-US" sz="3300" b="1" dirty="0">
                <a:solidFill>
                  <a:srgbClr val="EEEEEE"/>
                </a:solidFill>
                <a:latin typeface="Museo For Dell"/>
                <a:cs typeface="+mn-cs"/>
              </a:rPr>
            </a:br>
            <a:r>
              <a:rPr lang="en-US" sz="1500" dirty="0">
                <a:solidFill>
                  <a:srgbClr val="F2AF00"/>
                </a:solidFill>
                <a:latin typeface="Museo For Dell"/>
                <a:cs typeface="+mn-cs"/>
              </a:rPr>
              <a:t>Software User Forum </a:t>
            </a:r>
            <a:r>
              <a:rPr lang="en-US" sz="1500" dirty="0" smtClean="0">
                <a:solidFill>
                  <a:srgbClr val="FFFFFF"/>
                </a:solidFill>
                <a:latin typeface="Museo For Dell"/>
                <a:cs typeface="+mn-cs"/>
              </a:rPr>
              <a:t>2013</a:t>
            </a:r>
          </a:p>
          <a:p>
            <a:pPr>
              <a:lnSpc>
                <a:spcPct val="90000"/>
              </a:lnSpc>
              <a:spcBef>
                <a:spcPts val="450"/>
              </a:spcBef>
              <a:spcAft>
                <a:spcPts val="0"/>
              </a:spcAft>
              <a:buClr>
                <a:srgbClr val="B7295A"/>
              </a:buClr>
            </a:pPr>
            <a:r>
              <a:rPr lang="en-US" sz="1330" dirty="0" smtClean="0">
                <a:solidFill>
                  <a:srgbClr val="FFFFFF"/>
                </a:solidFill>
                <a:latin typeface="Museo For Dell"/>
                <a:cs typeface="+mn-cs"/>
              </a:rPr>
              <a:t>December 9 - 12  |  Austin, TX</a:t>
            </a:r>
            <a:endParaRPr lang="en-US" sz="1330" dirty="0">
              <a:solidFill>
                <a:srgbClr val="FFFFFF"/>
              </a:solidFill>
              <a:latin typeface="Museo For Dell"/>
              <a:cs typeface="+mn-cs"/>
            </a:endParaRPr>
          </a:p>
        </p:txBody>
      </p:sp>
      <p:pic>
        <p:nvPicPr>
          <p:cNvPr id="9" name="Picture 8" descr="CLOUD_White_64.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70431" y="937620"/>
            <a:ext cx="822857" cy="658285"/>
          </a:xfrm>
          <a:prstGeom prst="rect">
            <a:avLst/>
          </a:prstGeom>
        </p:spPr>
      </p:pic>
      <p:pic>
        <p:nvPicPr>
          <p:cNvPr id="10" name="Picture 9" descr="Wireless_White_64.eps"/>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5854280" y="923129"/>
            <a:ext cx="650971" cy="692419"/>
          </a:xfrm>
          <a:prstGeom prst="rect">
            <a:avLst/>
          </a:prstGeom>
        </p:spPr>
      </p:pic>
      <p:pic>
        <p:nvPicPr>
          <p:cNvPr id="11" name="Picture 10" descr="DATA_64x64_White.eps"/>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6238" y="917697"/>
            <a:ext cx="528914" cy="705219"/>
          </a:xfrm>
          <a:prstGeom prst="rect">
            <a:avLst/>
          </a:prstGeom>
        </p:spPr>
      </p:pic>
      <p:pic>
        <p:nvPicPr>
          <p:cNvPr id="12" name="Picture 1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756144" y="917697"/>
            <a:ext cx="445714" cy="705219"/>
          </a:xfrm>
          <a:prstGeom prst="rect">
            <a:avLst/>
          </a:prstGeom>
        </p:spPr>
      </p:pic>
    </p:spTree>
    <p:extLst>
      <p:ext uri="{BB962C8B-B14F-4D97-AF65-F5344CB8AC3E}">
        <p14:creationId xmlns:p14="http://schemas.microsoft.com/office/powerpoint/2010/main" val="983357186"/>
      </p:ext>
    </p:extLst>
  </p:cSld>
  <p:clrMapOvr>
    <a:masterClrMapping/>
  </p:clrMapOvr>
  <p:transition spd="med">
    <p:wipe dir="r"/>
  </p:transition>
  <p:timing>
    <p:tnLst>
      <p:par>
        <p:cTn id="1" dur="indefinite" restart="never" nodeType="tmRoot"/>
      </p:par>
    </p:tnLst>
  </p:timing>
  <p:extLst mod="1">
    <p:ext uri="{DCECCB84-F9BA-43D5-87BE-67443E8EF086}">
      <p15:sldGuideLst xmlns="" xmlns:p15="http://schemas.microsoft.com/office/powerpoint/2012/main">
        <p15:guide id="2" pos="2880" userDrawn="1">
          <p15:clr>
            <a:srgbClr val="FBAE40"/>
          </p15:clr>
        </p15:guide>
        <p15:guide id="5" pos="576" userDrawn="1">
          <p15:clr>
            <a:srgbClr val="FBAE40"/>
          </p15:clr>
        </p15:guide>
        <p15:guide id="6" pos="5184" userDrawn="1">
          <p15:clr>
            <a:srgbClr val="FBAE40"/>
          </p15:clr>
        </p15:guide>
        <p15:guide id="7" orient="horz" pos="1620" userDrawn="1">
          <p15:clr>
            <a:srgbClr val="FBAE40"/>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6" name="Content Placeholder 2"/>
          <p:cNvSpPr>
            <a:spLocks noGrp="1"/>
          </p:cNvSpPr>
          <p:nvPr>
            <p:ph sz="half" idx="1" hasCustomPrompt="1"/>
          </p:nvPr>
        </p:nvSpPr>
        <p:spPr>
          <a:xfrm>
            <a:off x="457200" y="1341123"/>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rgbClr val="FFFFFF"/>
                </a:solidFill>
                <a:latin typeface="Museo Sans For Dell" pitchFamily="2" charset="0"/>
              </a:defRPr>
            </a:lvl4pPr>
            <a:lvl5pPr>
              <a:spcBef>
                <a:spcPts val="265"/>
              </a:spcBef>
              <a:spcAft>
                <a:spcPts val="0"/>
              </a:spcAft>
              <a:buClr>
                <a:schemeClr val="bg1"/>
              </a:buClr>
              <a:defRPr sz="1060">
                <a:solidFill>
                  <a:srgbClr val="FFFFFF"/>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cxnSp>
        <p:nvCxnSpPr>
          <p:cNvPr id="5" name="Straight Connector 4"/>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2083244"/>
      </p:ext>
    </p:extLst>
  </p:cSld>
  <p:clrMapOvr>
    <a:masterClrMapping/>
  </p:clrMapOvr>
  <p:transition spd="med">
    <p:wipe dir="r"/>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sp>
        <p:nvSpPr>
          <p:cNvPr id="9" name="Content Placeholder 8"/>
          <p:cNvSpPr>
            <a:spLocks noGrp="1"/>
          </p:cNvSpPr>
          <p:nvPr>
            <p:ph sz="quarter" idx="10" hasCustomPrompt="1"/>
          </p:nvPr>
        </p:nvSpPr>
        <p:spPr>
          <a:xfrm>
            <a:off x="457200" y="792482"/>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6" name="Content Placeholder 2"/>
          <p:cNvSpPr>
            <a:spLocks noGrp="1"/>
          </p:cNvSpPr>
          <p:nvPr>
            <p:ph sz="half" idx="1" hasCustomPrompt="1"/>
          </p:nvPr>
        </p:nvSpPr>
        <p:spPr>
          <a:xfrm>
            <a:off x="457200" y="1341123"/>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spAutoFit/>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629791491"/>
      </p:ext>
    </p:extLst>
  </p:cSld>
  <p:clrMapOvr>
    <a:masterClrMapping/>
  </p:clrMapOvr>
  <p:transition spd="med">
    <p:wipe dir="r"/>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2-line Title+Content">
    <p:spTree>
      <p:nvGrpSpPr>
        <p:cNvPr id="1" name=""/>
        <p:cNvGrpSpPr/>
        <p:nvPr/>
      </p:nvGrpSpPr>
      <p:grpSpPr>
        <a:xfrm>
          <a:off x="0" y="0"/>
          <a:ext cx="0" cy="0"/>
          <a:chOff x="0" y="0"/>
          <a:chExt cx="0" cy="0"/>
        </a:xfrm>
      </p:grpSpPr>
      <p:sp>
        <p:nvSpPr>
          <p:cNvPr id="6" name="Content Placeholder 2"/>
          <p:cNvSpPr>
            <a:spLocks noGrp="1"/>
          </p:cNvSpPr>
          <p:nvPr>
            <p:ph sz="half" idx="1" hasCustomPrompt="1"/>
          </p:nvPr>
        </p:nvSpPr>
        <p:spPr>
          <a:xfrm>
            <a:off x="457200" y="1341123"/>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a:xfrm>
            <a:off x="457200" y="243840"/>
            <a:ext cx="8229600" cy="738664"/>
          </a:xfrm>
        </p:spPr>
        <p:txBody>
          <a:bodyPr/>
          <a:lstStyle>
            <a:lvl1pPr>
              <a:defRPr/>
            </a:lvl1pPr>
          </a:lstStyle>
          <a:p>
            <a:r>
              <a:rPr lang="en-US" dirty="0" smtClean="0"/>
              <a:t>Click to edit Master title style</a:t>
            </a:r>
            <a:br>
              <a:rPr lang="en-US" dirty="0" smtClean="0"/>
            </a:br>
            <a:r>
              <a:rPr lang="en-US" dirty="0" smtClean="0"/>
              <a:t>two-lines</a:t>
            </a:r>
            <a:endParaRPr lang="en-US" dirty="0"/>
          </a:p>
        </p:txBody>
      </p:sp>
      <p:cxnSp>
        <p:nvCxnSpPr>
          <p:cNvPr id="9" name="Straight Connector 8"/>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3855920402"/>
      </p:ext>
    </p:extLst>
  </p:cSld>
  <p:clrMapOvr>
    <a:masterClrMapping/>
  </p:clrMapOvr>
  <p:transition spd="med">
    <p:wipe dir="r"/>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2-Line Title+Sub+Content">
    <p:spTree>
      <p:nvGrpSpPr>
        <p:cNvPr id="1" name=""/>
        <p:cNvGrpSpPr/>
        <p:nvPr/>
      </p:nvGrpSpPr>
      <p:grpSpPr>
        <a:xfrm>
          <a:off x="0" y="0"/>
          <a:ext cx="0" cy="0"/>
          <a:chOff x="0" y="0"/>
          <a:chExt cx="0" cy="0"/>
        </a:xfrm>
      </p:grpSpPr>
      <p:sp>
        <p:nvSpPr>
          <p:cNvPr id="9" name="Content Placeholder 8"/>
          <p:cNvSpPr>
            <a:spLocks noGrp="1"/>
          </p:cNvSpPr>
          <p:nvPr>
            <p:ph sz="quarter" idx="10" hasCustomPrompt="1"/>
          </p:nvPr>
        </p:nvSpPr>
        <p:spPr>
          <a:xfrm>
            <a:off x="457200" y="1280162"/>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6" name="Content Placeholder 2"/>
          <p:cNvSpPr>
            <a:spLocks noGrp="1"/>
          </p:cNvSpPr>
          <p:nvPr>
            <p:ph sz="half" idx="1" hasCustomPrompt="1"/>
          </p:nvPr>
        </p:nvSpPr>
        <p:spPr>
          <a:xfrm>
            <a:off x="457200" y="1828803"/>
            <a:ext cx="822960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hasCustomPrompt="1"/>
          </p:nvPr>
        </p:nvSpPr>
        <p:spPr>
          <a:xfrm>
            <a:off x="457200" y="243840"/>
            <a:ext cx="8229600" cy="738664"/>
          </a:xfrm>
        </p:spPr>
        <p:txBody>
          <a:bodyPr/>
          <a:lstStyle>
            <a:lvl1pPr>
              <a:defRPr/>
            </a:lvl1pPr>
          </a:lstStyle>
          <a:p>
            <a:r>
              <a:rPr lang="en-US" dirty="0" smtClean="0"/>
              <a:t>Click to edit Master title style</a:t>
            </a:r>
            <a:br>
              <a:rPr lang="en-US" dirty="0" smtClean="0"/>
            </a:br>
            <a:r>
              <a:rPr lang="en-US" dirty="0" smtClean="0"/>
              <a:t>two-lines</a:t>
            </a:r>
            <a:endParaRPr lang="en-US" dirty="0"/>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2455621394"/>
      </p:ext>
    </p:extLst>
  </p:cSld>
  <p:clrMapOvr>
    <a:masterClrMapping/>
  </p:clrMapOvr>
  <p:transition spd="med">
    <p:wipe dir="r"/>
  </p:transition>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wo Column ">
    <p:spTree>
      <p:nvGrpSpPr>
        <p:cNvPr id="1" name=""/>
        <p:cNvGrpSpPr/>
        <p:nvPr/>
      </p:nvGrpSpPr>
      <p:grpSpPr>
        <a:xfrm>
          <a:off x="0" y="0"/>
          <a:ext cx="0" cy="0"/>
          <a:chOff x="0" y="0"/>
          <a:chExt cx="0" cy="0"/>
        </a:xfrm>
      </p:grpSpPr>
      <p:sp>
        <p:nvSpPr>
          <p:cNvPr id="6" name="Content Placeholder 2"/>
          <p:cNvSpPr>
            <a:spLocks noGrp="1"/>
          </p:cNvSpPr>
          <p:nvPr>
            <p:ph sz="half" idx="13" hasCustomPrompt="1"/>
          </p:nvPr>
        </p:nvSpPr>
        <p:spPr>
          <a:xfrm>
            <a:off x="4754880" y="1341123"/>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57200" y="1341123"/>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9" name="Straight Connector 8"/>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1272867425"/>
      </p:ext>
    </p:extLst>
  </p:cSld>
  <p:clrMapOvr>
    <a:masterClrMapping/>
  </p:clrMapOvr>
  <p:transition spd="med">
    <p:wipe dir="r"/>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Two Column+Subhead">
    <p:spTree>
      <p:nvGrpSpPr>
        <p:cNvPr id="1" name=""/>
        <p:cNvGrpSpPr/>
        <p:nvPr/>
      </p:nvGrpSpPr>
      <p:grpSpPr>
        <a:xfrm>
          <a:off x="0" y="0"/>
          <a:ext cx="0" cy="0"/>
          <a:chOff x="0" y="0"/>
          <a:chExt cx="0" cy="0"/>
        </a:xfrm>
      </p:grpSpPr>
      <p:sp>
        <p:nvSpPr>
          <p:cNvPr id="6" name="Content Placeholder 2"/>
          <p:cNvSpPr>
            <a:spLocks noGrp="1"/>
          </p:cNvSpPr>
          <p:nvPr>
            <p:ph sz="half" idx="13" hasCustomPrompt="1"/>
          </p:nvPr>
        </p:nvSpPr>
        <p:spPr>
          <a:xfrm>
            <a:off x="4754880" y="1341123"/>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57200" y="1341123"/>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9" name="Content Placeholder 8"/>
          <p:cNvSpPr>
            <a:spLocks noGrp="1"/>
          </p:cNvSpPr>
          <p:nvPr>
            <p:ph sz="quarter" idx="10" hasCustomPrompt="1"/>
          </p:nvPr>
        </p:nvSpPr>
        <p:spPr>
          <a:xfrm>
            <a:off x="457200" y="792482"/>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162465259"/>
      </p:ext>
    </p:extLst>
  </p:cSld>
  <p:clrMapOvr>
    <a:masterClrMapping/>
  </p:clrMapOvr>
  <p:transition spd="med">
    <p:wipe dir="r"/>
  </p:transition>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Two Column w/ Boxes">
    <p:bg>
      <p:bgRef idx="1001">
        <a:schemeClr val="bg1"/>
      </p:bgRef>
    </p:bg>
    <p:spTree>
      <p:nvGrpSpPr>
        <p:cNvPr id="1" name=""/>
        <p:cNvGrpSpPr/>
        <p:nvPr/>
      </p:nvGrpSpPr>
      <p:grpSpPr>
        <a:xfrm>
          <a:off x="0" y="0"/>
          <a:ext cx="0" cy="0"/>
          <a:chOff x="0" y="0"/>
          <a:chExt cx="0" cy="0"/>
        </a:xfrm>
      </p:grpSpPr>
      <p:sp>
        <p:nvSpPr>
          <p:cNvPr id="7" name="Content Placeholder 2"/>
          <p:cNvSpPr>
            <a:spLocks noGrp="1"/>
          </p:cNvSpPr>
          <p:nvPr>
            <p:ph sz="half" idx="14" hasCustomPrompt="1"/>
          </p:nvPr>
        </p:nvSpPr>
        <p:spPr>
          <a:xfrm>
            <a:off x="457200" y="1219200"/>
            <a:ext cx="3886200" cy="4572000"/>
          </a:xfrm>
          <a:prstGeom prst="roundRect">
            <a:avLst>
              <a:gd name="adj" fmla="val 2974"/>
            </a:avLst>
          </a:prstGeom>
          <a:solidFill>
            <a:schemeClr val="tx1"/>
          </a:solidFill>
          <a:ln>
            <a:noFill/>
          </a:ln>
          <a:effectLst/>
        </p:spPr>
        <p:txBody>
          <a:bodyPr wrap="square" lIns="228600" tIns="0" rIns="228600" bIns="0">
            <a:no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9" name="Content Placeholder 2"/>
          <p:cNvSpPr>
            <a:spLocks noGrp="1"/>
          </p:cNvSpPr>
          <p:nvPr>
            <p:ph sz="half" idx="16" hasCustomPrompt="1"/>
          </p:nvPr>
        </p:nvSpPr>
        <p:spPr>
          <a:xfrm>
            <a:off x="4800600" y="1219200"/>
            <a:ext cx="3886200" cy="4572000"/>
          </a:xfrm>
          <a:prstGeom prst="rect">
            <a:avLst/>
          </a:prstGeom>
          <a:solidFill>
            <a:schemeClr val="tx1"/>
          </a:solidFill>
          <a:ln>
            <a:noFill/>
          </a:ln>
          <a:effectLst/>
        </p:spPr>
        <p:txBody>
          <a:bodyPr wrap="square" lIns="228600" tIns="0" rIns="228600" bIns="0">
            <a:no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3005276215"/>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_Line_Title+Sub_and_Content_Blue_Background ">
    <p:spTree>
      <p:nvGrpSpPr>
        <p:cNvPr id="1" name=""/>
        <p:cNvGrpSpPr/>
        <p:nvPr/>
      </p:nvGrpSpPr>
      <p:grpSpPr>
        <a:xfrm>
          <a:off x="0" y="0"/>
          <a:ext cx="0" cy="0"/>
          <a:chOff x="0" y="0"/>
          <a:chExt cx="0" cy="0"/>
        </a:xfrm>
      </p:grpSpPr>
      <p:cxnSp>
        <p:nvCxnSpPr>
          <p:cNvPr id="5"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38154" y="265176"/>
            <a:ext cx="8239125" cy="443198"/>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0"/>
          </p:nvPr>
        </p:nvSpPr>
        <p:spPr>
          <a:xfrm>
            <a:off x="438150" y="1188723"/>
            <a:ext cx="8248650" cy="332399"/>
          </a:xfrm>
        </p:spPr>
        <p:txBody>
          <a:bodyPr/>
          <a:lstStyle>
            <a:lvl1pPr marL="0" indent="0">
              <a:buNone/>
              <a:defRPr sz="2400" b="1">
                <a:solidFill>
                  <a:schemeClr val="tx2"/>
                </a:solidFill>
              </a:defRPr>
            </a:lvl1pPr>
          </a:lstStyle>
          <a:p>
            <a:pPr lvl="0"/>
            <a:r>
              <a:rPr lang="en-US" smtClean="0"/>
              <a:t>Click to edit Master text styles</a:t>
            </a:r>
          </a:p>
        </p:txBody>
      </p:sp>
      <p:sp>
        <p:nvSpPr>
          <p:cNvPr id="9" name="Content Placeholder 2"/>
          <p:cNvSpPr>
            <a:spLocks noGrp="1"/>
          </p:cNvSpPr>
          <p:nvPr>
            <p:ph sz="half" idx="1"/>
          </p:nvPr>
        </p:nvSpPr>
        <p:spPr>
          <a:xfrm>
            <a:off x="457200" y="1709928"/>
            <a:ext cx="8229600" cy="1261884"/>
          </a:xfrm>
        </p:spPr>
        <p:txBody>
          <a:bodyPr/>
          <a:lstStyle>
            <a:lvl1pPr>
              <a:spcBef>
                <a:spcPts val="1200"/>
              </a:spcBef>
              <a:spcAft>
                <a:spcPts val="0"/>
              </a:spcAft>
              <a:buFont typeface="Arial" pitchFamily="34" charset="0"/>
              <a:buChar char="•"/>
              <a:defRPr sz="2000">
                <a:solidFill>
                  <a:schemeClr val="tx2"/>
                </a:solidFill>
                <a:latin typeface="Museo Sans For Dell" pitchFamily="2" charset="0"/>
              </a:defRPr>
            </a:lvl1pPr>
            <a:lvl2pPr marL="573088" indent="-231775">
              <a:spcBef>
                <a:spcPts val="300"/>
              </a:spcBef>
              <a:spcAft>
                <a:spcPts val="0"/>
              </a:spcAft>
              <a:buFont typeface="Museo Sans For Dell" pitchFamily="2" charset="0"/>
              <a:buChar char="–"/>
              <a:defRPr sz="1800">
                <a:solidFill>
                  <a:schemeClr val="tx2"/>
                </a:solidFill>
                <a:latin typeface="Museo Sans For Dell" pitchFamily="2" charset="0"/>
              </a:defRPr>
            </a:lvl2pPr>
            <a:lvl3pPr>
              <a:spcBef>
                <a:spcPts val="300"/>
              </a:spcBef>
              <a:spcAft>
                <a:spcPts val="0"/>
              </a:spcAft>
              <a:defRPr sz="1600">
                <a:solidFill>
                  <a:schemeClr val="tx2"/>
                </a:solidFill>
                <a:latin typeface="Museo Sans For Dell" pitchFamily="2" charset="0"/>
              </a:defRPr>
            </a:lvl3pPr>
            <a:lvl4pPr>
              <a:spcBef>
                <a:spcPts val="300"/>
              </a:spcBef>
              <a:spcAft>
                <a:spcPts val="0"/>
              </a:spcAft>
              <a:defRPr sz="1400" baseline="0">
                <a:solidFill>
                  <a:schemeClr val="tx2"/>
                </a:solidFill>
                <a:latin typeface="Museo Sans For Dell" pitchFamily="2" charset="0"/>
              </a:defRPr>
            </a:lvl4pPr>
            <a:lvl5pPr>
              <a:spcBef>
                <a:spcPts val="300"/>
              </a:spcBef>
              <a:spcAft>
                <a:spcPts val="0"/>
              </a:spcAft>
              <a:buClr>
                <a:schemeClr val="accent1"/>
              </a:buClr>
              <a:defRPr sz="12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770714769"/>
      </p:ext>
    </p:extLst>
  </p:cSld>
  <p:clrMapOvr>
    <a:masterClrMapping/>
  </p:clrMapOvr>
  <p:transition spd="med">
    <p:wipe dir="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Content+Clou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449204" y="4"/>
            <a:ext cx="3694801" cy="2971041"/>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1283791364"/>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Content+Wifi">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r="10194"/>
          <a:stretch/>
        </p:blipFill>
        <p:spPr>
          <a:xfrm>
            <a:off x="5696129" y="-689"/>
            <a:ext cx="3447875" cy="4096580"/>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3569753731"/>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Content+Data">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t="5511" r="3024"/>
          <a:stretch/>
        </p:blipFill>
        <p:spPr>
          <a:xfrm>
            <a:off x="5868976" y="3"/>
            <a:ext cx="3275024" cy="4260548"/>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883042920"/>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Content+Security">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34776" y="0"/>
            <a:ext cx="3109229" cy="4276917"/>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2793965824"/>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Title+Footer">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cxnSp>
        <p:nvCxnSpPr>
          <p:cNvPr id="7" name="Straight Connector 6"/>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2996612802"/>
      </p:ext>
    </p:extLst>
  </p:cSld>
  <p:clrMapOvr>
    <a:masterClrMapping/>
  </p:clrMapOvr>
  <p:transition spd="med">
    <p:wipe dir="r"/>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Title_without_Bottom _Lin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81107934"/>
      </p:ext>
    </p:extLst>
  </p:cSld>
  <p:clrMapOvr>
    <a:masterClrMapping/>
  </p:clrMapOvr>
  <p:transition spd="med">
    <p:wipe dir="r"/>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Footer Only">
    <p:spTree>
      <p:nvGrpSpPr>
        <p:cNvPr id="1" name=""/>
        <p:cNvGrpSpPr/>
        <p:nvPr/>
      </p:nvGrpSpPr>
      <p:grpSpPr>
        <a:xfrm>
          <a:off x="0" y="0"/>
          <a:ext cx="0" cy="0"/>
          <a:chOff x="0" y="0"/>
          <a:chExt cx="0" cy="0"/>
        </a:xfrm>
      </p:grpSpPr>
      <p:cxnSp>
        <p:nvCxnSpPr>
          <p:cNvPr id="4" name="Straight Connector 3"/>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2759641666"/>
      </p:ext>
    </p:extLst>
  </p:cSld>
  <p:clrMapOvr>
    <a:masterClrMapping/>
  </p:clrMapOvr>
  <p:transition spd="med">
    <p:wipe dir="r"/>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322582"/>
      </p:ext>
    </p:extLst>
  </p:cSld>
  <p:clrMapOvr>
    <a:masterClrMapping/>
  </p:clrMapOvr>
  <p:transition spd="med">
    <p:wipe dir="r"/>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8165479"/>
      </p:ext>
    </p:extLst>
  </p:cSld>
  <p:clrMapOvr>
    <a:masterClrMapping/>
  </p:clrMapOvr>
  <p:transition spd="med">
    <p:wipe dir="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Section_Blue">
    <p:bg>
      <p:bgPr>
        <a:solidFill>
          <a:schemeClr val="tx1"/>
        </a:solidFill>
        <a:effectLst/>
      </p:bgPr>
    </p:bg>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rot="5400000">
            <a:off x="903362"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449204" y="4"/>
            <a:ext cx="3694801" cy="2971041"/>
          </a:xfrm>
          <a:prstGeom prst="rect">
            <a:avLst/>
          </a:prstGeom>
        </p:spPr>
      </p:pic>
    </p:spTree>
    <p:extLst>
      <p:ext uri="{BB962C8B-B14F-4D97-AF65-F5344CB8AC3E}">
        <p14:creationId xmlns:p14="http://schemas.microsoft.com/office/powerpoint/2010/main" val="1436577232"/>
      </p:ext>
    </p:extLst>
  </p:cSld>
  <p:clrMapOvr>
    <a:masterClrMapping/>
  </p:clrMapOvr>
  <p:transition spd="med">
    <p:wipe dir="r"/>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_Blue_ Background">
    <p:spTree>
      <p:nvGrpSpPr>
        <p:cNvPr id="1" name=""/>
        <p:cNvGrpSpPr/>
        <p:nvPr/>
      </p:nvGrpSpPr>
      <p:grpSpPr>
        <a:xfrm>
          <a:off x="0" y="0"/>
          <a:ext cx="0" cy="0"/>
          <a:chOff x="0" y="0"/>
          <a:chExt cx="0" cy="0"/>
        </a:xfrm>
      </p:grpSpPr>
      <p:cxnSp>
        <p:nvCxnSpPr>
          <p:cNvPr id="3" name="Straight Connector 9"/>
          <p:cNvCxnSpPr>
            <a:cxnSpLocks noChangeShapeType="1"/>
          </p:cNvCxnSpPr>
          <p:nvPr userDrawn="1"/>
        </p:nvCxnSpPr>
        <p:spPr bwMode="auto">
          <a:xfrm>
            <a:off x="457200" y="6172200"/>
            <a:ext cx="82296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770648750"/>
      </p:ext>
    </p:extLst>
  </p:cSld>
  <p:clrMapOvr>
    <a:masterClrMapping/>
  </p:clrMapOvr>
  <p:transition spd="med">
    <p:wipe dir="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Section_Yellow">
    <p:bg>
      <p:bgPr>
        <a:solidFill>
          <a:schemeClr val="accent3"/>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rot="5400000">
            <a:off x="903362"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10194"/>
          <a:stretch/>
        </p:blipFill>
        <p:spPr>
          <a:xfrm>
            <a:off x="5696129" y="-689"/>
            <a:ext cx="3447875" cy="4096580"/>
          </a:xfrm>
          <a:prstGeom prst="rect">
            <a:avLst/>
          </a:prstGeom>
        </p:spPr>
      </p:pic>
    </p:spTree>
    <p:extLst>
      <p:ext uri="{BB962C8B-B14F-4D97-AF65-F5344CB8AC3E}">
        <p14:creationId xmlns:p14="http://schemas.microsoft.com/office/powerpoint/2010/main" val="3035211715"/>
      </p:ext>
    </p:extLst>
  </p:cSld>
  <p:clrMapOvr>
    <a:masterClrMapping/>
  </p:clrMapOvr>
  <p:transition spd="med">
    <p:wipe dir="r"/>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ection_Green">
    <p:bg>
      <p:bgPr>
        <a:solidFill>
          <a:schemeClr val="accent2"/>
        </a:solidFill>
        <a:effectLst/>
      </p:bgPr>
    </p:bg>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rot="5400000">
            <a:off x="903362"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t="5511" r="3024"/>
          <a:stretch/>
        </p:blipFill>
        <p:spPr>
          <a:xfrm>
            <a:off x="5868976" y="3"/>
            <a:ext cx="3275024" cy="4260548"/>
          </a:xfrm>
          <a:prstGeom prst="rect">
            <a:avLst/>
          </a:prstGeom>
        </p:spPr>
      </p:pic>
    </p:spTree>
    <p:extLst>
      <p:ext uri="{BB962C8B-B14F-4D97-AF65-F5344CB8AC3E}">
        <p14:creationId xmlns:p14="http://schemas.microsoft.com/office/powerpoint/2010/main" val="4206665008"/>
      </p:ext>
    </p:extLst>
  </p:cSld>
  <p:clrMapOvr>
    <a:masterClrMapping/>
  </p:clrMapOvr>
  <p:transition spd="med">
    <p:wipe dir="r"/>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ection_Berry">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rot="5400000">
            <a:off x="903362"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34776" y="0"/>
            <a:ext cx="3109229" cy="4276917"/>
          </a:xfrm>
          <a:prstGeom prst="rect">
            <a:avLst/>
          </a:prstGeom>
        </p:spPr>
      </p:pic>
    </p:spTree>
    <p:extLst>
      <p:ext uri="{BB962C8B-B14F-4D97-AF65-F5344CB8AC3E}">
        <p14:creationId xmlns:p14="http://schemas.microsoft.com/office/powerpoint/2010/main" val="1373839556"/>
      </p:ext>
    </p:extLst>
  </p:cSld>
  <p:clrMapOvr>
    <a:masterClrMapping/>
  </p:clrMapOvr>
  <p:transition spd="med">
    <p:wipe dir="r"/>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341120"/>
            <a:ext cx="8229600" cy="14410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a:lstStyle/>
          <a:p>
            <a:fld id="{594803EE-FA29-4BB9-A325-11DAAC9834D1}" type="datetimeFigureOut">
              <a:rPr lang="en-US" smtClean="0">
                <a:solidFill>
                  <a:srgbClr val="0085C3"/>
                </a:solidFill>
                <a:latin typeface="Arial" charset="0"/>
                <a:cs typeface="+mn-cs"/>
              </a:rPr>
              <a:pPr/>
              <a:t>9/10/2015</a:t>
            </a:fld>
            <a:endParaRPr lang="en-US">
              <a:solidFill>
                <a:srgbClr val="0085C3"/>
              </a:solidFill>
              <a:latin typeface="Arial" charset="0"/>
              <a:cs typeface="+mn-cs"/>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solidFill>
                <a:srgbClr val="0085C3"/>
              </a:solidFill>
              <a:latin typeface="Arial" charset="0"/>
              <a:cs typeface="+mn-cs"/>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479AECF5-AC41-4BB2-9C1B-4261BE3D3D2C}" type="slidenum">
              <a:rPr lang="en-US" smtClean="0">
                <a:solidFill>
                  <a:srgbClr val="0085C3"/>
                </a:solidFill>
                <a:latin typeface="Arial" charset="0"/>
                <a:cs typeface="+mn-cs"/>
              </a:rPr>
              <a:pPr/>
              <a:t>‹#›</a:t>
            </a:fld>
            <a:endParaRPr lang="en-US">
              <a:solidFill>
                <a:srgbClr val="0085C3"/>
              </a:solidFill>
              <a:latin typeface="Arial" charset="0"/>
              <a:cs typeface="+mn-cs"/>
            </a:endParaRPr>
          </a:p>
        </p:txBody>
      </p:sp>
    </p:spTree>
    <p:custDataLst>
      <p:tags r:id="rId1"/>
    </p:custDataLst>
    <p:extLst>
      <p:ext uri="{BB962C8B-B14F-4D97-AF65-F5344CB8AC3E}">
        <p14:creationId xmlns:p14="http://schemas.microsoft.com/office/powerpoint/2010/main" val="1422518945"/>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a:xfrm>
            <a:off x="0" y="6934201"/>
            <a:ext cx="9144000" cy="182563"/>
          </a:xfrm>
          <a:prstGeom prst="rect">
            <a:avLst/>
          </a:prstGeom>
        </p:spPr>
        <p:txBody>
          <a:bodyPr/>
          <a:lstStyle>
            <a:lvl1pPr>
              <a:defRPr>
                <a:latin typeface="Museo Sans For Dell" charset="0"/>
              </a:defRPr>
            </a:lvl1pPr>
          </a:lstStyle>
          <a:p>
            <a:pPr>
              <a:defRPr/>
            </a:pPr>
            <a:endParaRPr lang="en-US" dirty="0">
              <a:solidFill>
                <a:srgbClr val="0085C3"/>
              </a:solidFill>
              <a:cs typeface="+mn-cs"/>
            </a:endParaRPr>
          </a:p>
        </p:txBody>
      </p:sp>
      <p:sp>
        <p:nvSpPr>
          <p:cNvPr id="4" name="Date Placeholder 3"/>
          <p:cNvSpPr>
            <a:spLocks noGrp="1"/>
          </p:cNvSpPr>
          <p:nvPr>
            <p:ph type="dt" sz="half" idx="11"/>
          </p:nvPr>
        </p:nvSpPr>
        <p:spPr>
          <a:xfrm>
            <a:off x="0" y="-304800"/>
            <a:ext cx="2133600" cy="182563"/>
          </a:xfrm>
          <a:prstGeom prst="rect">
            <a:avLst/>
          </a:prstGeom>
        </p:spPr>
        <p:txBody>
          <a:bodyPr/>
          <a:lstStyle>
            <a:lvl1pPr>
              <a:defRPr>
                <a:latin typeface="Museo Sans For Dell" charset="0"/>
              </a:defRPr>
            </a:lvl1pPr>
          </a:lstStyle>
          <a:p>
            <a:pPr>
              <a:defRPr/>
            </a:pPr>
            <a:endParaRPr lang="en-US" dirty="0">
              <a:solidFill>
                <a:srgbClr val="0085C3"/>
              </a:solidFill>
              <a:cs typeface="+mn-cs"/>
            </a:endParaRPr>
          </a:p>
        </p:txBody>
      </p:sp>
      <p:sp>
        <p:nvSpPr>
          <p:cNvPr id="5" name="Slide Number Placeholder 5"/>
          <p:cNvSpPr>
            <a:spLocks noGrp="1"/>
          </p:cNvSpPr>
          <p:nvPr>
            <p:ph type="sldNum" sz="quarter" idx="12"/>
          </p:nvPr>
        </p:nvSpPr>
        <p:spPr>
          <a:xfrm>
            <a:off x="228600" y="6675437"/>
            <a:ext cx="2133600" cy="182563"/>
          </a:xfrm>
          <a:prstGeom prst="rect">
            <a:avLst/>
          </a:prstGeom>
        </p:spPr>
        <p:txBody>
          <a:bodyPr/>
          <a:lstStyle>
            <a:lvl1pPr>
              <a:defRPr>
                <a:latin typeface="Museo Sans For Dell" charset="0"/>
              </a:defRPr>
            </a:lvl1pPr>
          </a:lstStyle>
          <a:p>
            <a:pPr>
              <a:defRPr/>
            </a:pPr>
            <a:fld id="{1169063F-77FE-4687-8F8D-8E08F634637C}" type="slidenum">
              <a:rPr lang="en-US" smtClean="0">
                <a:solidFill>
                  <a:srgbClr val="0085C3"/>
                </a:solidFill>
                <a:cs typeface="+mn-cs"/>
              </a:rPr>
              <a:pPr>
                <a:defRPr/>
              </a:pPr>
              <a:t>‹#›</a:t>
            </a:fld>
            <a:endParaRPr lang="en-US" dirty="0">
              <a:solidFill>
                <a:srgbClr val="0085C3"/>
              </a:solidFill>
              <a:cs typeface="+mn-cs"/>
            </a:endParaRPr>
          </a:p>
        </p:txBody>
      </p:sp>
    </p:spTree>
    <p:extLst>
      <p:ext uri="{BB962C8B-B14F-4D97-AF65-F5344CB8AC3E}">
        <p14:creationId xmlns:p14="http://schemas.microsoft.com/office/powerpoint/2010/main" val="2592052074"/>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995914"/>
          </a:xfrm>
        </p:spPr>
        <p:txBody>
          <a:bodyPr/>
          <a:lstStyle>
            <a:lvl1pPr>
              <a:spcBef>
                <a:spcPts val="900"/>
              </a:spcBef>
              <a:spcAft>
                <a:spcPts val="0"/>
              </a:spcAft>
              <a:buClr>
                <a:schemeClr val="bg1"/>
              </a:buClr>
              <a:buFont typeface="Arial" pitchFamily="34" charset="0"/>
              <a:buChar char="•"/>
              <a:defRPr sz="1500">
                <a:solidFill>
                  <a:schemeClr val="tx1"/>
                </a:solidFill>
                <a:latin typeface="Museo Sans For Dell" pitchFamily="2" charset="0"/>
              </a:defRPr>
            </a:lvl1pPr>
            <a:lvl2pPr marL="429816" indent="-173831">
              <a:spcBef>
                <a:spcPts val="225"/>
              </a:spcBef>
              <a:spcAft>
                <a:spcPts val="0"/>
              </a:spcAft>
              <a:buClr>
                <a:schemeClr val="bg1"/>
              </a:buClr>
              <a:buFont typeface="Museo Sans For Dell" pitchFamily="2" charset="0"/>
              <a:buChar char="–"/>
              <a:defRPr sz="1350">
                <a:solidFill>
                  <a:schemeClr val="tx1"/>
                </a:solidFill>
                <a:latin typeface="Museo Sans For Dell" pitchFamily="2" charset="0"/>
              </a:defRPr>
            </a:lvl2pPr>
            <a:lvl3pPr>
              <a:spcBef>
                <a:spcPts val="225"/>
              </a:spcBef>
              <a:spcAft>
                <a:spcPts val="0"/>
              </a:spcAft>
              <a:buClr>
                <a:schemeClr val="bg1"/>
              </a:buClr>
              <a:defRPr sz="1200">
                <a:solidFill>
                  <a:schemeClr val="tx1"/>
                </a:solidFill>
                <a:latin typeface="Museo Sans For Dell" pitchFamily="2" charset="0"/>
              </a:defRPr>
            </a:lvl3pPr>
            <a:lvl4pPr>
              <a:spcBef>
                <a:spcPts val="225"/>
              </a:spcBef>
              <a:spcAft>
                <a:spcPts val="0"/>
              </a:spcAft>
              <a:buClr>
                <a:schemeClr val="bg1"/>
              </a:buClr>
              <a:defRPr sz="1050" baseline="0">
                <a:solidFill>
                  <a:schemeClr val="tx1"/>
                </a:solidFill>
                <a:latin typeface="Museo Sans For Dell" pitchFamily="2" charset="0"/>
              </a:defRPr>
            </a:lvl4pPr>
            <a:lvl5pPr>
              <a:spcBef>
                <a:spcPts val="225"/>
              </a:spcBef>
              <a:spcAft>
                <a:spcPts val="0"/>
              </a:spcAft>
              <a:buClr>
                <a:schemeClr val="bg1"/>
              </a:buClr>
              <a:defRPr sz="900">
                <a:solidFill>
                  <a:schemeClr val="tx1"/>
                </a:solidFill>
                <a:latin typeface="Museo Sans For Dell" pitchFamily="2" charset="0"/>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900982660"/>
      </p:ext>
    </p:extLst>
  </p:cSld>
  <p:clrMapOvr>
    <a:masterClrMapping/>
  </p:clrMapOvr>
  <p:transition spd="med">
    <p:wipe dir="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p:cSld name="Title_and_Content_Blue_Background">
    <p:spTree>
      <p:nvGrpSpPr>
        <p:cNvPr id="1" name=""/>
        <p:cNvGrpSpPr/>
        <p:nvPr/>
      </p:nvGrpSpPr>
      <p:grpSpPr>
        <a:xfrm>
          <a:off x="0" y="0"/>
          <a:ext cx="0" cy="0"/>
          <a:chOff x="0" y="0"/>
          <a:chExt cx="0" cy="0"/>
        </a:xfrm>
      </p:grpSpPr>
      <p:cxnSp>
        <p:nvCxnSpPr>
          <p:cNvPr id="4" name="Straight Connector 8"/>
          <p:cNvCxnSpPr>
            <a:cxnSpLocks noChangeShapeType="1"/>
          </p:cNvCxnSpPr>
          <p:nvPr userDrawn="1"/>
        </p:nvCxnSpPr>
        <p:spPr bwMode="auto">
          <a:xfrm>
            <a:off x="436563" y="6172200"/>
            <a:ext cx="826135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29768" y="268227"/>
            <a:ext cx="8239126" cy="332399"/>
          </a:xfrm>
        </p:spPr>
        <p:txBody>
          <a:bodyPr/>
          <a:lstStyle>
            <a:lvl1pPr>
              <a:lnSpc>
                <a:spcPct val="90000"/>
              </a:lnSpc>
              <a:defRPr sz="2400" b="0">
                <a:solidFill>
                  <a:schemeClr val="tx2"/>
                </a:solidFill>
                <a:latin typeface="Museo For Dell" pitchFamily="2"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92355"/>
            <a:ext cx="8229600" cy="1020279"/>
          </a:xfrm>
        </p:spPr>
        <p:txBody>
          <a:bodyPr/>
          <a:lstStyle>
            <a:lvl1pPr>
              <a:spcBef>
                <a:spcPts val="1200"/>
              </a:spcBef>
              <a:spcAft>
                <a:spcPts val="0"/>
              </a:spcAft>
              <a:buClr>
                <a:schemeClr val="tx2"/>
              </a:buClr>
              <a:defRPr sz="1800">
                <a:solidFill>
                  <a:schemeClr val="tx2"/>
                </a:solidFill>
                <a:latin typeface="Museo Sans For Dell" pitchFamily="2" charset="0"/>
              </a:defRPr>
            </a:lvl1pPr>
            <a:lvl2pPr>
              <a:spcBef>
                <a:spcPts val="300"/>
              </a:spcBef>
              <a:spcAft>
                <a:spcPts val="0"/>
              </a:spcAft>
              <a:buClr>
                <a:schemeClr val="tx2"/>
              </a:buClr>
              <a:buFont typeface="Museo Sans For Dell" pitchFamily="2" charset="0"/>
              <a:buChar char="–"/>
              <a:defRPr sz="1600">
                <a:solidFill>
                  <a:schemeClr val="tx2"/>
                </a:solidFill>
                <a:latin typeface="Museo Sans For Dell" pitchFamily="2" charset="0"/>
              </a:defRPr>
            </a:lvl2pPr>
            <a:lvl3pPr>
              <a:spcBef>
                <a:spcPts val="300"/>
              </a:spcBef>
              <a:spcAft>
                <a:spcPts val="0"/>
              </a:spcAft>
              <a:buClr>
                <a:schemeClr val="tx2"/>
              </a:buClr>
              <a:buFont typeface="Museo Sans For Dell" pitchFamily="2" charset="0"/>
              <a:buChar char="–"/>
              <a:defRPr sz="1400">
                <a:solidFill>
                  <a:schemeClr val="tx2"/>
                </a:solidFill>
                <a:latin typeface="Museo Sans For Dell" pitchFamily="2" charset="0"/>
              </a:defRPr>
            </a:lvl3pPr>
            <a:lvl4pPr>
              <a:spcBef>
                <a:spcPts val="300"/>
              </a:spcBef>
              <a:spcAft>
                <a:spcPts val="0"/>
              </a:spcAft>
              <a:buClr>
                <a:schemeClr val="tx2"/>
              </a:buClr>
              <a:buFont typeface="Museo Sans For Dell" pitchFamily="2" charset="0"/>
              <a:buChar char="–"/>
              <a:defRPr sz="1200">
                <a:solidFill>
                  <a:schemeClr val="tx2"/>
                </a:solidFill>
                <a:latin typeface="Museo Sans For Dell" pitchFamily="2" charset="0"/>
              </a:defRPr>
            </a:lvl4pPr>
            <a:lvl5pPr>
              <a:spcBef>
                <a:spcPts val="400"/>
              </a:spcBef>
              <a:spcAft>
                <a:spcPts val="0"/>
              </a:spcAft>
              <a:buClr>
                <a:schemeClr val="tx2"/>
              </a:buClr>
              <a:defRPr sz="11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176151000"/>
      </p:ext>
    </p:extLst>
  </p:cSld>
  <p:clrMapOvr>
    <a:masterClrMapping/>
  </p:clrMapOvr>
  <p:transition spd="med">
    <p:wipe dir="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userDrawn="1">
  <p:cSld name="Title_Slide_Blue_Background">
    <p:spTree>
      <p:nvGrpSpPr>
        <p:cNvPr id="1" name=""/>
        <p:cNvGrpSpPr/>
        <p:nvPr/>
      </p:nvGrpSpPr>
      <p:grpSpPr>
        <a:xfrm>
          <a:off x="0" y="0"/>
          <a:ext cx="0" cy="0"/>
          <a:chOff x="0" y="0"/>
          <a:chExt cx="0" cy="0"/>
        </a:xfrm>
      </p:grpSpPr>
      <p:grpSp>
        <p:nvGrpSpPr>
          <p:cNvPr id="4" name="Group 19"/>
          <p:cNvGrpSpPr>
            <a:grpSpLocks/>
          </p:cNvGrpSpPr>
          <p:nvPr userDrawn="1"/>
        </p:nvGrpSpPr>
        <p:grpSpPr bwMode="auto">
          <a:xfrm>
            <a:off x="381000" y="1782233"/>
            <a:ext cx="8312150" cy="3295651"/>
            <a:chOff x="280033" y="1781175"/>
            <a:chExt cx="8412480" cy="3295650"/>
          </a:xfrm>
        </p:grpSpPr>
        <p:cxnSp>
          <p:nvCxnSpPr>
            <p:cNvPr id="5" name="Straight Connector 4"/>
            <p:cNvCxnSpPr/>
            <p:nvPr/>
          </p:nvCxnSpPr>
          <p:spPr>
            <a:xfrm>
              <a:off x="280033" y="178117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280033" y="507682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grpSp>
      <p:pic>
        <p:nvPicPr>
          <p:cNvPr id="7"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275518" y="2605620"/>
            <a:ext cx="1385887" cy="184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21"/>
          <p:cNvSpPr>
            <a:spLocks noGrp="1"/>
          </p:cNvSpPr>
          <p:nvPr>
            <p:ph type="ctrTitle"/>
          </p:nvPr>
        </p:nvSpPr>
        <p:spPr>
          <a:xfrm>
            <a:off x="438150" y="3173220"/>
            <a:ext cx="5962650" cy="512961"/>
          </a:xfrm>
        </p:spPr>
        <p:txBody>
          <a:bodyPr anchor="b"/>
          <a:lstStyle>
            <a:lvl1pPr algn="l">
              <a:lnSpc>
                <a:spcPts val="4000"/>
              </a:lnSpc>
              <a:defRPr sz="2800" b="0" i="0" smtClean="0">
                <a:solidFill>
                  <a:schemeClr val="tx2"/>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14" name="Text Placeholder 12"/>
          <p:cNvSpPr>
            <a:spLocks noGrp="1"/>
          </p:cNvSpPr>
          <p:nvPr>
            <p:ph type="subTitle" idx="1"/>
          </p:nvPr>
        </p:nvSpPr>
        <p:spPr>
          <a:xfrm>
            <a:off x="447682" y="4165396"/>
            <a:ext cx="5953125" cy="307777"/>
          </a:xfrm>
        </p:spPr>
        <p:txBody>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2175098620"/>
      </p:ext>
    </p:extLst>
  </p:cSld>
  <p:clrMapOvr>
    <a:masterClrMapping/>
  </p:clrMapOvr>
  <p:transition spd="med">
    <p:wipe dir="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5" name="Round Same Side Corner Rectangle 14"/>
          <p:cNvSpPr/>
          <p:nvPr userDrawn="1"/>
        </p:nvSpPr>
        <p:spPr>
          <a:xfrm>
            <a:off x="457200" y="2458528"/>
            <a:ext cx="8229600" cy="4399472"/>
          </a:xfrm>
          <a:prstGeom prst="round2SameRect">
            <a:avLst>
              <a:gd name="adj1" fmla="val 3915"/>
              <a:gd name="adj2" fmla="val 0"/>
            </a:avLst>
          </a:prstGeom>
          <a:solidFill>
            <a:srgbClr val="FFFFFF"/>
          </a:solidFill>
          <a:effectLst/>
        </p:spPr>
        <p:txBody>
          <a:bodyPr wrap="square" lIns="137160" tIns="102870" rIns="102870" bIns="102870" rtlCol="0" anchor="ctr">
            <a:noAutofit/>
          </a:bodyPr>
          <a:lstStyle/>
          <a:p>
            <a:pPr algn="ctr">
              <a:lnSpc>
                <a:spcPct val="90000"/>
              </a:lnSpc>
              <a:spcBef>
                <a:spcPts val="450"/>
              </a:spcBef>
              <a:spcAft>
                <a:spcPts val="0"/>
              </a:spcAft>
            </a:pPr>
            <a:endParaRPr lang="en-US" sz="1500" dirty="0" err="1" smtClean="0">
              <a:solidFill>
                <a:srgbClr val="FFFFFF"/>
              </a:solidFill>
              <a:latin typeface="Museo Sans For Dell"/>
              <a:cs typeface="+mn-cs"/>
            </a:endParaRPr>
          </a:p>
        </p:txBody>
      </p:sp>
      <p:pic>
        <p:nvPicPr>
          <p:cNvPr id="13" name="Picture 12" descr="dell-blue_rgb.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8452" y="2972569"/>
            <a:ext cx="1097143" cy="1462857"/>
          </a:xfrm>
          <a:prstGeom prst="rect">
            <a:avLst/>
          </a:prstGeom>
        </p:spPr>
      </p:pic>
      <p:sp>
        <p:nvSpPr>
          <p:cNvPr id="7" name="Content Placeholder 8"/>
          <p:cNvSpPr>
            <a:spLocks noGrp="1"/>
          </p:cNvSpPr>
          <p:nvPr>
            <p:ph sz="quarter" idx="10" hasCustomPrompt="1"/>
          </p:nvPr>
        </p:nvSpPr>
        <p:spPr>
          <a:xfrm>
            <a:off x="923925" y="4428568"/>
            <a:ext cx="5943600" cy="307777"/>
          </a:xfrm>
        </p:spPr>
        <p:txBody>
          <a:bodyPr anchor="t"/>
          <a:lstStyle>
            <a:lvl1pPr marL="0" indent="0">
              <a:spcBef>
                <a:spcPts val="0"/>
              </a:spcBef>
              <a:buNone/>
              <a:defRPr sz="2000" b="0" baseline="0">
                <a:solidFill>
                  <a:schemeClr val="bg2"/>
                </a:solidFill>
              </a:defRPr>
            </a:lvl1pPr>
          </a:lstStyle>
          <a:p>
            <a:pPr lvl="0"/>
            <a:r>
              <a:rPr lang="en-US" dirty="0" smtClean="0"/>
              <a:t>Subtitle/presenter name</a:t>
            </a:r>
            <a:endParaRPr lang="en-US" dirty="0"/>
          </a:p>
        </p:txBody>
      </p:sp>
      <p:sp>
        <p:nvSpPr>
          <p:cNvPr id="6" name="Title 2"/>
          <p:cNvSpPr>
            <a:spLocks noGrp="1"/>
          </p:cNvSpPr>
          <p:nvPr>
            <p:ph type="title"/>
          </p:nvPr>
        </p:nvSpPr>
        <p:spPr>
          <a:xfrm>
            <a:off x="923925" y="3400582"/>
            <a:ext cx="5943600" cy="430887"/>
          </a:xfrm>
        </p:spPr>
        <p:txBody>
          <a:bodyPr/>
          <a:lstStyle>
            <a:lvl1pPr>
              <a:defRPr sz="2800">
                <a:solidFill>
                  <a:schemeClr val="tx1"/>
                </a:solidFill>
              </a:defRPr>
            </a:lvl1pPr>
          </a:lstStyle>
          <a:p>
            <a:r>
              <a:rPr lang="en-US" smtClean="0"/>
              <a:t>Click to edit Master title style</a:t>
            </a:r>
            <a:endParaRPr lang="en-US" dirty="0"/>
          </a:p>
        </p:txBody>
      </p:sp>
      <p:sp>
        <p:nvSpPr>
          <p:cNvPr id="8" name="TextBox 7"/>
          <p:cNvSpPr txBox="1">
            <a:spLocks noChangeAspect="1"/>
          </p:cNvSpPr>
          <p:nvPr userDrawn="1"/>
        </p:nvSpPr>
        <p:spPr>
          <a:xfrm>
            <a:off x="914401" y="671214"/>
            <a:ext cx="2316019" cy="954685"/>
          </a:xfrm>
          <a:prstGeom prst="rect">
            <a:avLst/>
          </a:prstGeom>
          <a:noFill/>
        </p:spPr>
        <p:txBody>
          <a:bodyPr wrap="none" lIns="0" tIns="0" rIns="0" bIns="0" rtlCol="0">
            <a:spAutoFit/>
          </a:bodyPr>
          <a:lstStyle/>
          <a:p>
            <a:pPr>
              <a:lnSpc>
                <a:spcPct val="90000"/>
              </a:lnSpc>
              <a:spcBef>
                <a:spcPts val="450"/>
              </a:spcBef>
              <a:spcAft>
                <a:spcPts val="0"/>
              </a:spcAft>
              <a:buClr>
                <a:srgbClr val="B7295A"/>
              </a:buClr>
            </a:pPr>
            <a:r>
              <a:rPr lang="en-US" sz="3600" b="1" dirty="0">
                <a:solidFill>
                  <a:srgbClr val="FFFFFF"/>
                </a:solidFill>
                <a:latin typeface="Museo For Dell"/>
                <a:cs typeface="+mn-cs"/>
              </a:rPr>
              <a:t>Dell World</a:t>
            </a:r>
            <a:r>
              <a:rPr lang="en-US" sz="3300" b="1" dirty="0">
                <a:solidFill>
                  <a:srgbClr val="EEEEEE"/>
                </a:solidFill>
                <a:latin typeface="Museo For Dell"/>
                <a:cs typeface="+mn-cs"/>
              </a:rPr>
              <a:t/>
            </a:r>
            <a:br>
              <a:rPr lang="en-US" sz="3300" b="1" dirty="0">
                <a:solidFill>
                  <a:srgbClr val="EEEEEE"/>
                </a:solidFill>
                <a:latin typeface="Museo For Dell"/>
                <a:cs typeface="+mn-cs"/>
              </a:rPr>
            </a:br>
            <a:r>
              <a:rPr lang="en-US" sz="1500" dirty="0">
                <a:solidFill>
                  <a:srgbClr val="F2AF00"/>
                </a:solidFill>
                <a:latin typeface="Museo For Dell"/>
                <a:cs typeface="+mn-cs"/>
              </a:rPr>
              <a:t>Software User Forum </a:t>
            </a:r>
            <a:r>
              <a:rPr lang="en-US" sz="1500" dirty="0" smtClean="0">
                <a:solidFill>
                  <a:srgbClr val="FFFFFF"/>
                </a:solidFill>
                <a:latin typeface="Museo For Dell"/>
                <a:cs typeface="+mn-cs"/>
              </a:rPr>
              <a:t>2013</a:t>
            </a:r>
          </a:p>
          <a:p>
            <a:pPr>
              <a:lnSpc>
                <a:spcPct val="90000"/>
              </a:lnSpc>
              <a:spcBef>
                <a:spcPts val="450"/>
              </a:spcBef>
              <a:spcAft>
                <a:spcPts val="0"/>
              </a:spcAft>
              <a:buClr>
                <a:srgbClr val="B7295A"/>
              </a:buClr>
            </a:pPr>
            <a:r>
              <a:rPr lang="en-US" sz="1330" dirty="0" smtClean="0">
                <a:solidFill>
                  <a:srgbClr val="FFFFFF"/>
                </a:solidFill>
                <a:latin typeface="Museo For Dell"/>
                <a:cs typeface="+mn-cs"/>
              </a:rPr>
              <a:t>December 9 - 12  |  Austin, TX</a:t>
            </a:r>
            <a:endParaRPr lang="en-US" sz="1330" dirty="0">
              <a:solidFill>
                <a:srgbClr val="FFFFFF"/>
              </a:solidFill>
              <a:latin typeface="Museo For Dell"/>
              <a:cs typeface="+mn-cs"/>
            </a:endParaRPr>
          </a:p>
        </p:txBody>
      </p:sp>
      <p:pic>
        <p:nvPicPr>
          <p:cNvPr id="9" name="Picture 8" descr="CLOUD_White_64.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70427" y="937618"/>
            <a:ext cx="822857" cy="658285"/>
          </a:xfrm>
          <a:prstGeom prst="rect">
            <a:avLst/>
          </a:prstGeom>
        </p:spPr>
      </p:pic>
      <p:pic>
        <p:nvPicPr>
          <p:cNvPr id="10" name="Picture 9" descr="Wireless_White_64.eps"/>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5854276" y="923127"/>
            <a:ext cx="650971" cy="692419"/>
          </a:xfrm>
          <a:prstGeom prst="rect">
            <a:avLst/>
          </a:prstGeom>
        </p:spPr>
      </p:pic>
      <p:pic>
        <p:nvPicPr>
          <p:cNvPr id="11" name="Picture 10" descr="DATA_64x64_White.eps"/>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6238" y="917695"/>
            <a:ext cx="528914" cy="705219"/>
          </a:xfrm>
          <a:prstGeom prst="rect">
            <a:avLst/>
          </a:prstGeom>
        </p:spPr>
      </p:pic>
      <p:pic>
        <p:nvPicPr>
          <p:cNvPr id="12" name="Picture 1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756144" y="917695"/>
            <a:ext cx="445714" cy="705219"/>
          </a:xfrm>
          <a:prstGeom prst="rect">
            <a:avLst/>
          </a:prstGeom>
        </p:spPr>
      </p:pic>
    </p:spTree>
    <p:extLst>
      <p:ext uri="{BB962C8B-B14F-4D97-AF65-F5344CB8AC3E}">
        <p14:creationId xmlns:p14="http://schemas.microsoft.com/office/powerpoint/2010/main" val="250356033"/>
      </p:ext>
    </p:extLst>
  </p:cSld>
  <p:clrMapOvr>
    <a:masterClrMapping/>
  </p:clrMapOvr>
  <p:transition spd="med">
    <p:wipe dir="r"/>
  </p:transition>
  <p:timing>
    <p:tnLst>
      <p:par>
        <p:cTn id="1" dur="indefinite" restart="never" nodeType="tmRoot"/>
      </p:par>
    </p:tnLst>
  </p:timing>
  <p:extLst mod="1">
    <p:ext uri="{DCECCB84-F9BA-43D5-87BE-67443E8EF086}">
      <p15:sldGuideLst xmlns="" xmlns:p15="http://schemas.microsoft.com/office/powerpoint/2012/main">
        <p15:guide id="2" pos="2880" userDrawn="1">
          <p15:clr>
            <a:srgbClr val="FBAE40"/>
          </p15:clr>
        </p15:guide>
        <p15:guide id="5" pos="576" userDrawn="1">
          <p15:clr>
            <a:srgbClr val="FBAE40"/>
          </p15:clr>
        </p15:guide>
        <p15:guide id="6" pos="5184" userDrawn="1">
          <p15:clr>
            <a:srgbClr val="FBAE40"/>
          </p15:clr>
        </p15:guide>
        <p15:guide id="7" orient="horz" pos="1620" userDrawn="1">
          <p15:clr>
            <a:srgbClr val="FBAE40"/>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6" name="Content Placeholder 2"/>
          <p:cNvSpPr>
            <a:spLocks noGrp="1"/>
          </p:cNvSpPr>
          <p:nvPr>
            <p:ph sz="half" idx="1" hasCustomPrompt="1"/>
          </p:nvPr>
        </p:nvSpPr>
        <p:spPr>
          <a:xfrm>
            <a:off x="457200" y="1341121"/>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rgbClr val="FFFFFF"/>
                </a:solidFill>
                <a:latin typeface="Museo Sans For Dell" pitchFamily="2" charset="0"/>
              </a:defRPr>
            </a:lvl4pPr>
            <a:lvl5pPr>
              <a:spcBef>
                <a:spcPts val="265"/>
              </a:spcBef>
              <a:spcAft>
                <a:spcPts val="0"/>
              </a:spcAft>
              <a:buClr>
                <a:schemeClr val="bg1"/>
              </a:buClr>
              <a:defRPr sz="1060">
                <a:solidFill>
                  <a:srgbClr val="FFFFFF"/>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cxnSp>
        <p:nvCxnSpPr>
          <p:cNvPr id="5" name="Straight Connector 4"/>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0874084"/>
      </p:ext>
    </p:extLst>
  </p:cSld>
  <p:clrMapOvr>
    <a:masterClrMapping/>
  </p:clrMapOvr>
  <p:transition spd="med">
    <p:wipe dir="r"/>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_Blue_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252603"/>
      </p:ext>
    </p:extLst>
  </p:cSld>
  <p:clrMapOvr>
    <a:masterClrMapping/>
  </p:clrMapOvr>
  <p:transition spd="med">
    <p:wipe dir="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sp>
        <p:nvSpPr>
          <p:cNvPr id="9" name="Content Placeholder 8"/>
          <p:cNvSpPr>
            <a:spLocks noGrp="1"/>
          </p:cNvSpPr>
          <p:nvPr>
            <p:ph sz="quarter" idx="10" hasCustomPrompt="1"/>
          </p:nvPr>
        </p:nvSpPr>
        <p:spPr>
          <a:xfrm>
            <a:off x="457200" y="792480"/>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6" name="Content Placeholder 2"/>
          <p:cNvSpPr>
            <a:spLocks noGrp="1"/>
          </p:cNvSpPr>
          <p:nvPr>
            <p:ph sz="half" idx="1" hasCustomPrompt="1"/>
          </p:nvPr>
        </p:nvSpPr>
        <p:spPr>
          <a:xfrm>
            <a:off x="457200" y="1341121"/>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spAutoFit/>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1432633013"/>
      </p:ext>
    </p:extLst>
  </p:cSld>
  <p:clrMapOvr>
    <a:masterClrMapping/>
  </p:clrMapOvr>
  <p:transition spd="med">
    <p:wipe dir="r"/>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2-line Title+Content">
    <p:spTree>
      <p:nvGrpSpPr>
        <p:cNvPr id="1" name=""/>
        <p:cNvGrpSpPr/>
        <p:nvPr/>
      </p:nvGrpSpPr>
      <p:grpSpPr>
        <a:xfrm>
          <a:off x="0" y="0"/>
          <a:ext cx="0" cy="0"/>
          <a:chOff x="0" y="0"/>
          <a:chExt cx="0" cy="0"/>
        </a:xfrm>
      </p:grpSpPr>
      <p:sp>
        <p:nvSpPr>
          <p:cNvPr id="6" name="Content Placeholder 2"/>
          <p:cNvSpPr>
            <a:spLocks noGrp="1"/>
          </p:cNvSpPr>
          <p:nvPr>
            <p:ph sz="half" idx="1" hasCustomPrompt="1"/>
          </p:nvPr>
        </p:nvSpPr>
        <p:spPr>
          <a:xfrm>
            <a:off x="457200" y="1341121"/>
            <a:ext cx="8229600" cy="815608"/>
          </a:xfrm>
        </p:spPr>
        <p:txBody>
          <a:bodyPr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a:xfrm>
            <a:off x="457200" y="243840"/>
            <a:ext cx="8229600" cy="738664"/>
          </a:xfrm>
        </p:spPr>
        <p:txBody>
          <a:bodyPr/>
          <a:lstStyle>
            <a:lvl1pPr>
              <a:defRPr/>
            </a:lvl1pPr>
          </a:lstStyle>
          <a:p>
            <a:r>
              <a:rPr lang="en-US" dirty="0" smtClean="0"/>
              <a:t>Click to edit Master title style</a:t>
            </a:r>
            <a:br>
              <a:rPr lang="en-US" dirty="0" smtClean="0"/>
            </a:br>
            <a:r>
              <a:rPr lang="en-US" dirty="0" smtClean="0"/>
              <a:t>two-lines</a:t>
            </a:r>
            <a:endParaRPr lang="en-US" dirty="0"/>
          </a:p>
        </p:txBody>
      </p:sp>
      <p:cxnSp>
        <p:nvCxnSpPr>
          <p:cNvPr id="9" name="Straight Connector 8"/>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2483171918"/>
      </p:ext>
    </p:extLst>
  </p:cSld>
  <p:clrMapOvr>
    <a:masterClrMapping/>
  </p:clrMapOvr>
  <p:transition spd="med">
    <p:wipe dir="r"/>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2-Line Title+Sub+Content">
    <p:spTree>
      <p:nvGrpSpPr>
        <p:cNvPr id="1" name=""/>
        <p:cNvGrpSpPr/>
        <p:nvPr/>
      </p:nvGrpSpPr>
      <p:grpSpPr>
        <a:xfrm>
          <a:off x="0" y="0"/>
          <a:ext cx="0" cy="0"/>
          <a:chOff x="0" y="0"/>
          <a:chExt cx="0" cy="0"/>
        </a:xfrm>
      </p:grpSpPr>
      <p:sp>
        <p:nvSpPr>
          <p:cNvPr id="9" name="Content Placeholder 8"/>
          <p:cNvSpPr>
            <a:spLocks noGrp="1"/>
          </p:cNvSpPr>
          <p:nvPr>
            <p:ph sz="quarter" idx="10" hasCustomPrompt="1"/>
          </p:nvPr>
        </p:nvSpPr>
        <p:spPr>
          <a:xfrm>
            <a:off x="457200" y="1280160"/>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6" name="Content Placeholder 2"/>
          <p:cNvSpPr>
            <a:spLocks noGrp="1"/>
          </p:cNvSpPr>
          <p:nvPr>
            <p:ph sz="half" idx="1" hasCustomPrompt="1"/>
          </p:nvPr>
        </p:nvSpPr>
        <p:spPr>
          <a:xfrm>
            <a:off x="457200" y="1828801"/>
            <a:ext cx="822960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a:solidFill>
                  <a:srgbClr val="FFFFFF"/>
                </a:solidFill>
                <a:latin typeface="Museo Sans For Dell" pitchFamily="2" charset="0"/>
              </a:defRPr>
            </a:lvl3pPr>
            <a:lvl4pPr>
              <a:spcBef>
                <a:spcPts val="265"/>
              </a:spcBef>
              <a:spcAft>
                <a:spcPts val="0"/>
              </a:spcAft>
              <a:buClr>
                <a:schemeClr val="bg1"/>
              </a:buClr>
              <a:defRPr sz="1237" baseline="0">
                <a:solidFill>
                  <a:schemeClr val="tx1"/>
                </a:solidFill>
                <a:latin typeface="Museo Sans For Dell" pitchFamily="2" charset="0"/>
              </a:defRPr>
            </a:lvl4pPr>
            <a:lvl5pPr>
              <a:spcBef>
                <a:spcPts val="265"/>
              </a:spcBef>
              <a:spcAft>
                <a:spcPts val="0"/>
              </a:spcAft>
              <a:buClr>
                <a:schemeClr val="bg1"/>
              </a:buClr>
              <a:defRPr sz="1060">
                <a:solidFill>
                  <a:schemeClr val="tx1"/>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hasCustomPrompt="1"/>
          </p:nvPr>
        </p:nvSpPr>
        <p:spPr>
          <a:xfrm>
            <a:off x="457200" y="243840"/>
            <a:ext cx="8229600" cy="738664"/>
          </a:xfrm>
        </p:spPr>
        <p:txBody>
          <a:bodyPr/>
          <a:lstStyle>
            <a:lvl1pPr>
              <a:defRPr/>
            </a:lvl1pPr>
          </a:lstStyle>
          <a:p>
            <a:r>
              <a:rPr lang="en-US" dirty="0" smtClean="0"/>
              <a:t>Click to edit Master title style</a:t>
            </a:r>
            <a:br>
              <a:rPr lang="en-US" dirty="0" smtClean="0"/>
            </a:br>
            <a:r>
              <a:rPr lang="en-US" dirty="0" smtClean="0"/>
              <a:t>two-lines</a:t>
            </a:r>
            <a:endParaRPr lang="en-US" dirty="0"/>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483274914"/>
      </p:ext>
    </p:extLst>
  </p:cSld>
  <p:clrMapOvr>
    <a:masterClrMapping/>
  </p:clrMapOvr>
  <p:transition spd="med">
    <p:wipe dir="r"/>
  </p:transition>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Two Column ">
    <p:spTree>
      <p:nvGrpSpPr>
        <p:cNvPr id="1" name=""/>
        <p:cNvGrpSpPr/>
        <p:nvPr/>
      </p:nvGrpSpPr>
      <p:grpSpPr>
        <a:xfrm>
          <a:off x="0" y="0"/>
          <a:ext cx="0" cy="0"/>
          <a:chOff x="0" y="0"/>
          <a:chExt cx="0" cy="0"/>
        </a:xfrm>
      </p:grpSpPr>
      <p:sp>
        <p:nvSpPr>
          <p:cNvPr id="6" name="Content Placeholder 2"/>
          <p:cNvSpPr>
            <a:spLocks noGrp="1"/>
          </p:cNvSpPr>
          <p:nvPr>
            <p:ph sz="half" idx="13" hasCustomPrompt="1"/>
          </p:nvPr>
        </p:nvSpPr>
        <p:spPr>
          <a:xfrm>
            <a:off x="4754880" y="1341121"/>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57200" y="1341121"/>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9" name="Straight Connector 8"/>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140484318"/>
      </p:ext>
    </p:extLst>
  </p:cSld>
  <p:clrMapOvr>
    <a:masterClrMapping/>
  </p:clrMapOvr>
  <p:transition spd="med">
    <p:wipe dir="r"/>
  </p:transition>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Two Column+Subhead">
    <p:spTree>
      <p:nvGrpSpPr>
        <p:cNvPr id="1" name=""/>
        <p:cNvGrpSpPr/>
        <p:nvPr/>
      </p:nvGrpSpPr>
      <p:grpSpPr>
        <a:xfrm>
          <a:off x="0" y="0"/>
          <a:ext cx="0" cy="0"/>
          <a:chOff x="0" y="0"/>
          <a:chExt cx="0" cy="0"/>
        </a:xfrm>
      </p:grpSpPr>
      <p:sp>
        <p:nvSpPr>
          <p:cNvPr id="6" name="Content Placeholder 2"/>
          <p:cNvSpPr>
            <a:spLocks noGrp="1"/>
          </p:cNvSpPr>
          <p:nvPr>
            <p:ph sz="half" idx="13" hasCustomPrompt="1"/>
          </p:nvPr>
        </p:nvSpPr>
        <p:spPr>
          <a:xfrm>
            <a:off x="4754880" y="1341121"/>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457200" y="1341121"/>
            <a:ext cx="3931920" cy="815608"/>
          </a:xfrm>
        </p:spPr>
        <p:txBody>
          <a:bodyPr wrap="square" lIns="0" tIns="0" rIns="0" bIns="0">
            <a:sp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9" name="Content Placeholder 8"/>
          <p:cNvSpPr>
            <a:spLocks noGrp="1"/>
          </p:cNvSpPr>
          <p:nvPr>
            <p:ph sz="quarter" idx="10" hasCustomPrompt="1"/>
          </p:nvPr>
        </p:nvSpPr>
        <p:spPr>
          <a:xfrm>
            <a:off x="457200" y="792480"/>
            <a:ext cx="8229600" cy="307777"/>
          </a:xfrm>
        </p:spPr>
        <p:txBody>
          <a:bodyPr anchor="t"/>
          <a:lstStyle>
            <a:lvl1pPr marL="0" indent="0">
              <a:spcBef>
                <a:spcPts val="0"/>
              </a:spcBef>
              <a:buNone/>
              <a:defRPr sz="2000" b="1">
                <a:solidFill>
                  <a:schemeClr val="accent3"/>
                </a:solidFill>
              </a:defRPr>
            </a:lvl1pPr>
          </a:lstStyle>
          <a:p>
            <a:pPr lvl="0"/>
            <a:r>
              <a:rPr lang="en-US" dirty="0" smtClean="0"/>
              <a:t>Subtitle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1118573200"/>
      </p:ext>
    </p:extLst>
  </p:cSld>
  <p:clrMapOvr>
    <a:masterClrMapping/>
  </p:clrMapOvr>
  <p:transition spd="med">
    <p:wipe dir="r"/>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Two Column w/ Boxes">
    <p:bg>
      <p:bgRef idx="1001">
        <a:schemeClr val="bg1"/>
      </p:bgRef>
    </p:bg>
    <p:spTree>
      <p:nvGrpSpPr>
        <p:cNvPr id="1" name=""/>
        <p:cNvGrpSpPr/>
        <p:nvPr/>
      </p:nvGrpSpPr>
      <p:grpSpPr>
        <a:xfrm>
          <a:off x="0" y="0"/>
          <a:ext cx="0" cy="0"/>
          <a:chOff x="0" y="0"/>
          <a:chExt cx="0" cy="0"/>
        </a:xfrm>
      </p:grpSpPr>
      <p:sp>
        <p:nvSpPr>
          <p:cNvPr id="7" name="Content Placeholder 2"/>
          <p:cNvSpPr>
            <a:spLocks noGrp="1"/>
          </p:cNvSpPr>
          <p:nvPr>
            <p:ph sz="half" idx="14" hasCustomPrompt="1"/>
          </p:nvPr>
        </p:nvSpPr>
        <p:spPr>
          <a:xfrm>
            <a:off x="457200" y="1219200"/>
            <a:ext cx="3886200" cy="4572000"/>
          </a:xfrm>
          <a:prstGeom prst="roundRect">
            <a:avLst>
              <a:gd name="adj" fmla="val 2974"/>
            </a:avLst>
          </a:prstGeom>
          <a:solidFill>
            <a:schemeClr val="tx1"/>
          </a:solidFill>
          <a:ln>
            <a:noFill/>
          </a:ln>
          <a:effectLst/>
        </p:spPr>
        <p:txBody>
          <a:bodyPr wrap="square" lIns="228600" tIns="0" rIns="228600" bIns="0">
            <a:no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9" name="Content Placeholder 2"/>
          <p:cNvSpPr>
            <a:spLocks noGrp="1"/>
          </p:cNvSpPr>
          <p:nvPr>
            <p:ph sz="half" idx="16" hasCustomPrompt="1"/>
          </p:nvPr>
        </p:nvSpPr>
        <p:spPr>
          <a:xfrm>
            <a:off x="4800600" y="1219200"/>
            <a:ext cx="3886200" cy="4572000"/>
          </a:xfrm>
          <a:prstGeom prst="rect">
            <a:avLst/>
          </a:prstGeom>
          <a:solidFill>
            <a:schemeClr val="tx1"/>
          </a:solidFill>
          <a:ln>
            <a:noFill/>
          </a:ln>
          <a:effectLst/>
        </p:spPr>
        <p:txBody>
          <a:bodyPr wrap="square" lIns="228600" tIns="0" rIns="228600" bIns="0">
            <a:noAutofit/>
          </a:bodyPr>
          <a:lstStyle>
            <a:lvl1pPr marL="182880" marR="0" indent="-182880" algn="l" defTabSz="914400" rtl="0" eaLnBrk="1" fontAlgn="base" latinLnBrk="0" hangingPunct="1">
              <a:lnSpc>
                <a:spcPct val="100000"/>
              </a:lnSpc>
              <a:spcBef>
                <a:spcPts val="300"/>
              </a:spcBef>
              <a:spcAft>
                <a:spcPts val="0"/>
              </a:spcAft>
              <a:buClr>
                <a:srgbClr val="F2AF00"/>
              </a:buClr>
              <a:buSzTx/>
              <a:buFont typeface="Arial" pitchFamily="34" charset="0"/>
              <a:buChar char="•"/>
              <a:tabLst/>
              <a:defRPr sz="1800" b="0">
                <a:solidFill>
                  <a:srgbClr val="FFFFFF"/>
                </a:solidFill>
                <a:latin typeface="Museo Sans For Dell" pitchFamily="2" charset="0"/>
              </a:defRPr>
            </a:lvl1pPr>
            <a:lvl2pPr marL="36576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600" b="0">
                <a:solidFill>
                  <a:srgbClr val="FFFFFF"/>
                </a:solidFill>
                <a:latin typeface="Museo Sans For Dell" pitchFamily="2" charset="0"/>
              </a:defRPr>
            </a:lvl2pPr>
            <a:lvl3pPr marL="548640" marR="0" indent="-182880" algn="l" defTabSz="914400" rtl="0" eaLnBrk="1" fontAlgn="base" latinLnBrk="0" hangingPunct="1">
              <a:lnSpc>
                <a:spcPct val="100000"/>
              </a:lnSpc>
              <a:spcBef>
                <a:spcPts val="300"/>
              </a:spcBef>
              <a:spcAft>
                <a:spcPts val="0"/>
              </a:spcAft>
              <a:buClr>
                <a:srgbClr val="F2AF00"/>
              </a:buClr>
              <a:buSzTx/>
              <a:buFont typeface="Arial" panose="020B0604020202020204" pitchFamily="34" charset="0"/>
              <a:buChar char="•"/>
              <a:tabLst/>
              <a:defRPr sz="1400" b="0">
                <a:solidFill>
                  <a:srgbClr val="FFFFFF"/>
                </a:solidFill>
                <a:latin typeface="Museo Sans For Dell" pitchFamily="2" charset="0"/>
              </a:defRPr>
            </a:lvl3pPr>
            <a:lvl4pPr>
              <a:defRPr sz="1590" b="0">
                <a:solidFill>
                  <a:schemeClr val="bg2"/>
                </a:solidFill>
                <a:latin typeface="Museo Sans For Dell" pitchFamily="2" charset="0"/>
              </a:defRPr>
            </a:lvl4pPr>
            <a:lvl5pPr>
              <a:defRPr sz="1590" b="0">
                <a:solidFill>
                  <a:schemeClr val="bg2"/>
                </a:solidFill>
                <a:latin typeface="Museo Sans For Dell" pitchFamily="2" charset="0"/>
              </a:defRPr>
            </a:lvl5pPr>
            <a:lvl6pPr>
              <a:defRPr sz="1590"/>
            </a:lvl6pPr>
            <a:lvl7pPr>
              <a:defRPr sz="1590"/>
            </a:lvl7pPr>
            <a:lvl8pPr>
              <a:defRPr sz="1590"/>
            </a:lvl8pPr>
            <a:lvl9pPr>
              <a:defRPr sz="1590"/>
            </a:lvl9pPr>
          </a:lstStyle>
          <a:p>
            <a:pPr lvl="0"/>
            <a:r>
              <a:rPr lang="en-US" dirty="0" smtClean="0"/>
              <a:t>Click to edit text</a:t>
            </a:r>
          </a:p>
          <a:p>
            <a:pPr lvl="1"/>
            <a:r>
              <a:rPr lang="en-US" dirty="0" smtClean="0"/>
              <a:t>Second level</a:t>
            </a:r>
          </a:p>
          <a:p>
            <a:pPr lvl="2"/>
            <a:r>
              <a:rPr lang="en-US" dirty="0" smtClean="0"/>
              <a:t>Third level</a:t>
            </a:r>
          </a:p>
        </p:txBody>
      </p:sp>
      <p:sp>
        <p:nvSpPr>
          <p:cNvPr id="3" name="Title 2"/>
          <p:cNvSpPr>
            <a:spLocks noGrp="1"/>
          </p:cNvSpPr>
          <p:nvPr>
            <p:ph type="title"/>
          </p:nvPr>
        </p:nvSpPr>
        <p:spPr/>
        <p:txBody>
          <a:bodyPr/>
          <a:lstStyle/>
          <a:p>
            <a:r>
              <a:rPr lang="en-US" smtClean="0"/>
              <a:t>Click to edit Master title style</a:t>
            </a:r>
            <a:endParaRPr lang="en-US"/>
          </a:p>
        </p:txBody>
      </p:sp>
      <p:cxnSp>
        <p:nvCxnSpPr>
          <p:cNvPr id="10" name="Straight Connector 9"/>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2559795476"/>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Content+Clou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449200" y="1"/>
            <a:ext cx="3694801" cy="2971041"/>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2434567632"/>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Content+Wifi">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r="10194"/>
          <a:stretch/>
        </p:blipFill>
        <p:spPr>
          <a:xfrm>
            <a:off x="5696126" y="-689"/>
            <a:ext cx="3447875" cy="4096580"/>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4081361483"/>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ontent+Data">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t="5511" r="3024"/>
          <a:stretch/>
        </p:blipFill>
        <p:spPr>
          <a:xfrm>
            <a:off x="5868976" y="1"/>
            <a:ext cx="3275024" cy="4260548"/>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3281096143"/>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Content+Security">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34772" y="0"/>
            <a:ext cx="3109229" cy="4276917"/>
          </a:xfrm>
          <a:prstGeom prst="rect">
            <a:avLst/>
          </a:prstGeom>
        </p:spPr>
      </p:pic>
      <p:sp>
        <p:nvSpPr>
          <p:cNvPr id="3" name="Title 2"/>
          <p:cNvSpPr>
            <a:spLocks noGrp="1"/>
          </p:cNvSpPr>
          <p:nvPr>
            <p:ph type="title"/>
          </p:nvPr>
        </p:nvSpPr>
        <p:spPr>
          <a:xfrm>
            <a:off x="457200" y="243840"/>
            <a:ext cx="4572000" cy="369332"/>
          </a:xfrm>
        </p:spPr>
        <p:txBody>
          <a:bodyPr/>
          <a:lstStyle/>
          <a:p>
            <a:r>
              <a:rPr lang="en-US" smtClean="0"/>
              <a:t>Click to edit Master title style</a:t>
            </a:r>
            <a:endParaRPr lang="en-US"/>
          </a:p>
        </p:txBody>
      </p:sp>
    </p:spTree>
    <p:extLst>
      <p:ext uri="{BB962C8B-B14F-4D97-AF65-F5344CB8AC3E}">
        <p14:creationId xmlns:p14="http://schemas.microsoft.com/office/powerpoint/2010/main" val="226650154"/>
      </p:ext>
    </p:extLst>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_Blue_Background ">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tx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accent1"/>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76335993"/>
      </p:ext>
    </p:extLst>
  </p:cSld>
  <p:clrMapOvr>
    <a:masterClrMapping/>
  </p:clrMapOvr>
  <p:transition spd="med">
    <p:wipe dir="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Title+Footer">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cxnSp>
        <p:nvCxnSpPr>
          <p:cNvPr id="7" name="Straight Connector 6"/>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3266595625"/>
      </p:ext>
    </p:extLst>
  </p:cSld>
  <p:clrMapOvr>
    <a:masterClrMapping/>
  </p:clrMapOvr>
  <p:transition spd="med">
    <p:wipe dir="r"/>
  </p:transition>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Title_without_Bottom _Lin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1857524"/>
      </p:ext>
    </p:extLst>
  </p:cSld>
  <p:clrMapOvr>
    <a:masterClrMapping/>
  </p:clrMapOvr>
  <p:transition spd="med">
    <p:wipe dir="r"/>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Footer Only">
    <p:spTree>
      <p:nvGrpSpPr>
        <p:cNvPr id="1" name=""/>
        <p:cNvGrpSpPr/>
        <p:nvPr/>
      </p:nvGrpSpPr>
      <p:grpSpPr>
        <a:xfrm>
          <a:off x="0" y="0"/>
          <a:ext cx="0" cy="0"/>
          <a:chOff x="0" y="0"/>
          <a:chExt cx="0" cy="0"/>
        </a:xfrm>
      </p:grpSpPr>
      <p:cxnSp>
        <p:nvCxnSpPr>
          <p:cNvPr id="4" name="Straight Connector 3"/>
          <p:cNvCxnSpPr>
            <a:cxnSpLocks noChangeShapeType="1"/>
          </p:cNvCxnSpPr>
          <p:nvPr userDrawn="1"/>
        </p:nvCxnSpPr>
        <p:spPr bwMode="auto">
          <a:xfrm>
            <a:off x="457200" y="6096000"/>
            <a:ext cx="8229600" cy="0"/>
          </a:xfrm>
          <a:prstGeom prst="line">
            <a:avLst/>
          </a:prstGeom>
          <a:noFill/>
          <a:ln w="9525">
            <a:solidFill>
              <a:srgbClr val="FFFFFF"/>
            </a:solidFill>
            <a:round/>
            <a:headEnd/>
            <a:tailEnd/>
          </a:ln>
        </p:spPr>
      </p:cxnSp>
    </p:spTree>
    <p:extLst>
      <p:ext uri="{BB962C8B-B14F-4D97-AF65-F5344CB8AC3E}">
        <p14:creationId xmlns:p14="http://schemas.microsoft.com/office/powerpoint/2010/main" val="3460909136"/>
      </p:ext>
    </p:extLst>
  </p:cSld>
  <p:clrMapOvr>
    <a:masterClrMapping/>
  </p:clrMapOvr>
  <p:transition spd="med">
    <p:wipe dir="r"/>
  </p:transition>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750325"/>
      </p:ext>
    </p:extLst>
  </p:cSld>
  <p:clrMapOvr>
    <a:masterClrMapping/>
  </p:clrMapOvr>
  <p:transition spd="med">
    <p:wipe dir="r"/>
  </p:transition>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443980"/>
      </p:ext>
    </p:extLst>
  </p:cSld>
  <p:clrMapOvr>
    <a:masterClrMapping/>
  </p:clrMapOvr>
  <p:transition spd="med">
    <p:wipe dir="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Section_Blue">
    <p:bg>
      <p:bgPr>
        <a:solidFill>
          <a:schemeClr val="tx1"/>
        </a:solidFill>
        <a:effectLst/>
      </p:bgPr>
    </p:bg>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rot="5400000">
            <a:off x="903360"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449200" y="1"/>
            <a:ext cx="3694801" cy="2971041"/>
          </a:xfrm>
          <a:prstGeom prst="rect">
            <a:avLst/>
          </a:prstGeom>
        </p:spPr>
      </p:pic>
    </p:spTree>
    <p:extLst>
      <p:ext uri="{BB962C8B-B14F-4D97-AF65-F5344CB8AC3E}">
        <p14:creationId xmlns:p14="http://schemas.microsoft.com/office/powerpoint/2010/main" val="2432181094"/>
      </p:ext>
    </p:extLst>
  </p:cSld>
  <p:clrMapOvr>
    <a:masterClrMapping/>
  </p:clrMapOvr>
  <p:transition spd="med">
    <p:wipe dir="r"/>
  </p:transition>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p:cSld name="Section_Yellow">
    <p:bg>
      <p:bgPr>
        <a:solidFill>
          <a:schemeClr val="accent3"/>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rot="5400000">
            <a:off x="903360"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r="10194"/>
          <a:stretch/>
        </p:blipFill>
        <p:spPr>
          <a:xfrm>
            <a:off x="5696126" y="-689"/>
            <a:ext cx="3447875" cy="4096580"/>
          </a:xfrm>
          <a:prstGeom prst="rect">
            <a:avLst/>
          </a:prstGeom>
        </p:spPr>
      </p:pic>
    </p:spTree>
    <p:extLst>
      <p:ext uri="{BB962C8B-B14F-4D97-AF65-F5344CB8AC3E}">
        <p14:creationId xmlns:p14="http://schemas.microsoft.com/office/powerpoint/2010/main" val="1444131669"/>
      </p:ext>
    </p:extLst>
  </p:cSld>
  <p:clrMapOvr>
    <a:masterClrMapping/>
  </p:clrMapOvr>
  <p:transition spd="med">
    <p:wipe dir="r"/>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Section_Green">
    <p:bg>
      <p:bgPr>
        <a:solidFill>
          <a:schemeClr val="accent2"/>
        </a:solidFill>
        <a:effectLst/>
      </p:bgPr>
    </p:bg>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rot="5400000">
            <a:off x="903360"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t="5511" r="3024"/>
          <a:stretch/>
        </p:blipFill>
        <p:spPr>
          <a:xfrm>
            <a:off x="5868976" y="1"/>
            <a:ext cx="3275024" cy="4260548"/>
          </a:xfrm>
          <a:prstGeom prst="rect">
            <a:avLst/>
          </a:prstGeom>
        </p:spPr>
      </p:pic>
    </p:spTree>
    <p:extLst>
      <p:ext uri="{BB962C8B-B14F-4D97-AF65-F5344CB8AC3E}">
        <p14:creationId xmlns:p14="http://schemas.microsoft.com/office/powerpoint/2010/main" val="1727925625"/>
      </p:ext>
    </p:extLst>
  </p:cSld>
  <p:clrMapOvr>
    <a:masterClrMapping/>
  </p:clrMapOvr>
  <p:transition spd="med">
    <p:wipe dir="r"/>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Section_Berry">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rot="5400000">
            <a:off x="903360" y="1291805"/>
            <a:ext cx="2070340" cy="3886200"/>
          </a:xfrm>
          <a:prstGeom prst="round2SameRect">
            <a:avLst>
              <a:gd name="adj1" fmla="val 6498"/>
              <a:gd name="adj2" fmla="val 0"/>
            </a:avLst>
          </a:prstGeom>
          <a:solidFill>
            <a:schemeClr val="bg2"/>
          </a:solidFill>
          <a:ln>
            <a:noFill/>
          </a:ln>
        </p:spPr>
        <p:style>
          <a:lnRef idx="2">
            <a:schemeClr val="accent1"/>
          </a:lnRef>
          <a:fillRef idx="1">
            <a:schemeClr val="lt1"/>
          </a:fillRef>
          <a:effectRef idx="0">
            <a:schemeClr val="accent1"/>
          </a:effectRef>
          <a:fontRef idx="none"/>
        </p:style>
        <p:txBody>
          <a:bodyPr vert="vert270" lIns="228600" tIns="228600" rIns="228600" bIns="228600" anchor="t" anchorCtr="0">
            <a:normAutofit/>
          </a:bodyPr>
          <a:lstStyle>
            <a:lvl1pPr>
              <a:defRPr sz="3200" b="0">
                <a:solidFill>
                  <a:schemeClr val="tx2"/>
                </a:solidFill>
                <a:latin typeface="Museo For Dell" pitchFamily="2" charset="0"/>
              </a:defRPr>
            </a:lvl1pPr>
          </a:lstStyle>
          <a:p>
            <a:r>
              <a:rPr lang="en-US" dirty="0" smtClean="0"/>
              <a:t>Click to edit title</a:t>
            </a:r>
            <a:endParaRPr lang="en-US" dirty="0"/>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34772" y="0"/>
            <a:ext cx="3109229" cy="4276917"/>
          </a:xfrm>
          <a:prstGeom prst="rect">
            <a:avLst/>
          </a:prstGeom>
        </p:spPr>
      </p:pic>
    </p:spTree>
    <p:extLst>
      <p:ext uri="{BB962C8B-B14F-4D97-AF65-F5344CB8AC3E}">
        <p14:creationId xmlns:p14="http://schemas.microsoft.com/office/powerpoint/2010/main" val="3603973264"/>
      </p:ext>
    </p:extLst>
  </p:cSld>
  <p:clrMapOvr>
    <a:masterClrMapping/>
  </p:clrMapOvr>
  <p:transition spd="med">
    <p:wipe dir="r"/>
  </p:transition>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341120"/>
            <a:ext cx="8229600" cy="14410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594803EE-FA29-4BB9-A325-11DAAC9834D1}" type="datetimeFigureOut">
              <a:rPr lang="en-US" smtClean="0">
                <a:solidFill>
                  <a:srgbClr val="0085C3"/>
                </a:solidFill>
                <a:latin typeface="Arial" charset="0"/>
                <a:cs typeface="+mn-cs"/>
              </a:rPr>
              <a:pPr/>
              <a:t>9/10/2015</a:t>
            </a:fld>
            <a:endParaRPr lang="en-US">
              <a:solidFill>
                <a:srgbClr val="0085C3"/>
              </a:solidFill>
              <a:latin typeface="Arial" charset="0"/>
              <a:cs typeface="+mn-cs"/>
            </a:endParaRPr>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solidFill>
                <a:srgbClr val="0085C3"/>
              </a:solidFill>
              <a:latin typeface="Arial" charset="0"/>
              <a:cs typeface="+mn-cs"/>
            </a:endParaRPr>
          </a:p>
        </p:txBody>
      </p:sp>
      <p:sp>
        <p:nvSpPr>
          <p:cNvPr id="6" name="Slide Number Placeholder 5"/>
          <p:cNvSpPr>
            <a:spLocks noGrp="1"/>
          </p:cNvSpPr>
          <p:nvPr>
            <p:ph type="sldNum" sz="quarter" idx="12"/>
          </p:nvPr>
        </p:nvSpPr>
        <p:spPr>
          <a:xfrm>
            <a:off x="6553200" y="6356351"/>
            <a:ext cx="2133600" cy="365125"/>
          </a:xfrm>
          <a:prstGeom prst="rect">
            <a:avLst/>
          </a:prstGeom>
        </p:spPr>
        <p:txBody>
          <a:bodyPr/>
          <a:lstStyle/>
          <a:p>
            <a:fld id="{479AECF5-AC41-4BB2-9C1B-4261BE3D3D2C}" type="slidenum">
              <a:rPr lang="en-US" smtClean="0">
                <a:solidFill>
                  <a:srgbClr val="0085C3"/>
                </a:solidFill>
                <a:latin typeface="Arial" charset="0"/>
                <a:cs typeface="+mn-cs"/>
              </a:rPr>
              <a:pPr/>
              <a:t>‹#›</a:t>
            </a:fld>
            <a:endParaRPr lang="en-US">
              <a:solidFill>
                <a:srgbClr val="0085C3"/>
              </a:solidFill>
              <a:latin typeface="Arial" charset="0"/>
              <a:cs typeface="+mn-cs"/>
            </a:endParaRPr>
          </a:p>
        </p:txBody>
      </p:sp>
    </p:spTree>
    <p:custDataLst>
      <p:tags r:id="rId1"/>
    </p:custDataLst>
    <p:extLst>
      <p:ext uri="{BB962C8B-B14F-4D97-AF65-F5344CB8AC3E}">
        <p14:creationId xmlns:p14="http://schemas.microsoft.com/office/powerpoint/2010/main" val="21557208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_Slide_Blue_Background">
    <p:spTree>
      <p:nvGrpSpPr>
        <p:cNvPr id="1" name=""/>
        <p:cNvGrpSpPr/>
        <p:nvPr/>
      </p:nvGrpSpPr>
      <p:grpSpPr>
        <a:xfrm>
          <a:off x="0" y="0"/>
          <a:ext cx="0" cy="0"/>
          <a:chOff x="0" y="0"/>
          <a:chExt cx="0" cy="0"/>
        </a:xfrm>
      </p:grpSpPr>
      <p:grpSp>
        <p:nvGrpSpPr>
          <p:cNvPr id="4" name="Group 19"/>
          <p:cNvGrpSpPr>
            <a:grpSpLocks/>
          </p:cNvGrpSpPr>
          <p:nvPr userDrawn="1"/>
        </p:nvGrpSpPr>
        <p:grpSpPr bwMode="auto">
          <a:xfrm>
            <a:off x="474667" y="1781176"/>
            <a:ext cx="8218487" cy="3295651"/>
            <a:chOff x="280033" y="1781175"/>
            <a:chExt cx="8412480" cy="3295650"/>
          </a:xfrm>
        </p:grpSpPr>
        <p:cxnSp>
          <p:nvCxnSpPr>
            <p:cNvPr id="5" name="Straight Connector 4"/>
            <p:cNvCxnSpPr/>
            <p:nvPr/>
          </p:nvCxnSpPr>
          <p:spPr>
            <a:xfrm>
              <a:off x="280033" y="178117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280033" y="507682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grpSp>
      <p:pic>
        <p:nvPicPr>
          <p:cNvPr id="7" name="Picture 9" descr="whit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326313" y="2681288"/>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tx2"/>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14" name="Text Placeholder 12"/>
          <p:cNvSpPr>
            <a:spLocks noGrp="1"/>
          </p:cNvSpPr>
          <p:nvPr>
            <p:ph type="subTitle" idx="1"/>
          </p:nvPr>
        </p:nvSpPr>
        <p:spPr>
          <a:xfrm>
            <a:off x="466727" y="4165393"/>
            <a:ext cx="5953125" cy="276999"/>
          </a:xfrm>
        </p:spPr>
        <p:txBody>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3875882348"/>
      </p:ext>
    </p:extLst>
  </p:cSld>
  <p:clrMapOvr>
    <a:masterClrMapping/>
  </p:clrMapOvr>
  <p:transition spd="med">
    <p:wipe dir="r"/>
  </p:transition>
  <p:hf sldNum="0" hdr="0" ftr="0" dt="0"/>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a:xfrm>
            <a:off x="0" y="6934201"/>
            <a:ext cx="9144000" cy="182563"/>
          </a:xfrm>
          <a:prstGeom prst="rect">
            <a:avLst/>
          </a:prstGeom>
        </p:spPr>
        <p:txBody>
          <a:bodyPr/>
          <a:lstStyle>
            <a:lvl1pPr>
              <a:defRPr>
                <a:latin typeface="Museo Sans For Dell" charset="0"/>
              </a:defRPr>
            </a:lvl1pPr>
          </a:lstStyle>
          <a:p>
            <a:pPr>
              <a:defRPr/>
            </a:pPr>
            <a:endParaRPr lang="en-US" dirty="0">
              <a:solidFill>
                <a:srgbClr val="0085C3"/>
              </a:solidFill>
              <a:cs typeface="+mn-cs"/>
            </a:endParaRPr>
          </a:p>
        </p:txBody>
      </p:sp>
      <p:sp>
        <p:nvSpPr>
          <p:cNvPr id="4" name="Date Placeholder 3"/>
          <p:cNvSpPr>
            <a:spLocks noGrp="1"/>
          </p:cNvSpPr>
          <p:nvPr>
            <p:ph type="dt" sz="half" idx="11"/>
          </p:nvPr>
        </p:nvSpPr>
        <p:spPr>
          <a:xfrm>
            <a:off x="0" y="-304800"/>
            <a:ext cx="2133600" cy="182563"/>
          </a:xfrm>
          <a:prstGeom prst="rect">
            <a:avLst/>
          </a:prstGeom>
        </p:spPr>
        <p:txBody>
          <a:bodyPr/>
          <a:lstStyle>
            <a:lvl1pPr>
              <a:defRPr>
                <a:latin typeface="Museo Sans For Dell" charset="0"/>
              </a:defRPr>
            </a:lvl1pPr>
          </a:lstStyle>
          <a:p>
            <a:pPr>
              <a:defRPr/>
            </a:pPr>
            <a:endParaRPr lang="en-US" dirty="0">
              <a:solidFill>
                <a:srgbClr val="0085C3"/>
              </a:solidFill>
              <a:cs typeface="+mn-cs"/>
            </a:endParaRPr>
          </a:p>
        </p:txBody>
      </p:sp>
      <p:sp>
        <p:nvSpPr>
          <p:cNvPr id="5" name="Slide Number Placeholder 5"/>
          <p:cNvSpPr>
            <a:spLocks noGrp="1"/>
          </p:cNvSpPr>
          <p:nvPr>
            <p:ph type="sldNum" sz="quarter" idx="12"/>
          </p:nvPr>
        </p:nvSpPr>
        <p:spPr>
          <a:xfrm>
            <a:off x="228600" y="6675437"/>
            <a:ext cx="2133600" cy="182563"/>
          </a:xfrm>
          <a:prstGeom prst="rect">
            <a:avLst/>
          </a:prstGeom>
        </p:spPr>
        <p:txBody>
          <a:bodyPr/>
          <a:lstStyle>
            <a:lvl1pPr>
              <a:defRPr>
                <a:latin typeface="Museo Sans For Dell" charset="0"/>
              </a:defRPr>
            </a:lvl1pPr>
          </a:lstStyle>
          <a:p>
            <a:pPr>
              <a:defRPr/>
            </a:pPr>
            <a:fld id="{1169063F-77FE-4687-8F8D-8E08F634637C}" type="slidenum">
              <a:rPr lang="en-US" smtClean="0">
                <a:solidFill>
                  <a:srgbClr val="0085C3"/>
                </a:solidFill>
                <a:cs typeface="+mn-cs"/>
              </a:rPr>
              <a:pPr>
                <a:defRPr/>
              </a:pPr>
              <a:t>‹#›</a:t>
            </a:fld>
            <a:endParaRPr lang="en-US" dirty="0">
              <a:solidFill>
                <a:srgbClr val="0085C3"/>
              </a:solidFill>
              <a:cs typeface="+mn-cs"/>
            </a:endParaRPr>
          </a:p>
        </p:txBody>
      </p:sp>
    </p:spTree>
    <p:extLst>
      <p:ext uri="{BB962C8B-B14F-4D97-AF65-F5344CB8AC3E}">
        <p14:creationId xmlns:p14="http://schemas.microsoft.com/office/powerpoint/2010/main" val="1924986193"/>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995914"/>
          </a:xfrm>
        </p:spPr>
        <p:txBody>
          <a:bodyPr/>
          <a:lstStyle>
            <a:lvl1pPr>
              <a:spcBef>
                <a:spcPts val="900"/>
              </a:spcBef>
              <a:spcAft>
                <a:spcPts val="0"/>
              </a:spcAft>
              <a:buClr>
                <a:schemeClr val="bg1"/>
              </a:buClr>
              <a:buFont typeface="Arial" pitchFamily="34" charset="0"/>
              <a:buChar char="•"/>
              <a:defRPr sz="1500">
                <a:solidFill>
                  <a:schemeClr val="tx1"/>
                </a:solidFill>
                <a:latin typeface="Museo Sans For Dell" pitchFamily="2" charset="0"/>
              </a:defRPr>
            </a:lvl1pPr>
            <a:lvl2pPr marL="429816" indent="-173831">
              <a:spcBef>
                <a:spcPts val="225"/>
              </a:spcBef>
              <a:spcAft>
                <a:spcPts val="0"/>
              </a:spcAft>
              <a:buClr>
                <a:schemeClr val="bg1"/>
              </a:buClr>
              <a:buFont typeface="Museo Sans For Dell" pitchFamily="2" charset="0"/>
              <a:buChar char="–"/>
              <a:defRPr sz="1350">
                <a:solidFill>
                  <a:schemeClr val="tx1"/>
                </a:solidFill>
                <a:latin typeface="Museo Sans For Dell" pitchFamily="2" charset="0"/>
              </a:defRPr>
            </a:lvl2pPr>
            <a:lvl3pPr>
              <a:spcBef>
                <a:spcPts val="225"/>
              </a:spcBef>
              <a:spcAft>
                <a:spcPts val="0"/>
              </a:spcAft>
              <a:buClr>
                <a:schemeClr val="bg1"/>
              </a:buClr>
              <a:defRPr sz="1200">
                <a:solidFill>
                  <a:schemeClr val="tx1"/>
                </a:solidFill>
                <a:latin typeface="Museo Sans For Dell" pitchFamily="2" charset="0"/>
              </a:defRPr>
            </a:lvl3pPr>
            <a:lvl4pPr>
              <a:spcBef>
                <a:spcPts val="225"/>
              </a:spcBef>
              <a:spcAft>
                <a:spcPts val="0"/>
              </a:spcAft>
              <a:buClr>
                <a:schemeClr val="bg1"/>
              </a:buClr>
              <a:defRPr sz="1050" baseline="0">
                <a:solidFill>
                  <a:schemeClr val="tx1"/>
                </a:solidFill>
                <a:latin typeface="Museo Sans For Dell" pitchFamily="2" charset="0"/>
              </a:defRPr>
            </a:lvl4pPr>
            <a:lvl5pPr>
              <a:spcBef>
                <a:spcPts val="225"/>
              </a:spcBef>
              <a:spcAft>
                <a:spcPts val="0"/>
              </a:spcAft>
              <a:buClr>
                <a:schemeClr val="bg1"/>
              </a:buClr>
              <a:defRPr sz="900">
                <a:solidFill>
                  <a:schemeClr val="tx1"/>
                </a:solidFill>
                <a:latin typeface="Museo Sans For Dell" pitchFamily="2" charset="0"/>
              </a:defRPr>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095805579"/>
      </p:ext>
    </p:extLst>
  </p:cSld>
  <p:clrMapOvr>
    <a:masterClrMapping/>
  </p:clrMapOvr>
  <p:transition spd="med">
    <p:wipe dir="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p:cSld name="Title_and_Content_Blue_Background">
    <p:spTree>
      <p:nvGrpSpPr>
        <p:cNvPr id="1" name=""/>
        <p:cNvGrpSpPr/>
        <p:nvPr/>
      </p:nvGrpSpPr>
      <p:grpSpPr>
        <a:xfrm>
          <a:off x="0" y="0"/>
          <a:ext cx="0" cy="0"/>
          <a:chOff x="0" y="0"/>
          <a:chExt cx="0" cy="0"/>
        </a:xfrm>
      </p:grpSpPr>
      <p:cxnSp>
        <p:nvCxnSpPr>
          <p:cNvPr id="4" name="Straight Connector 8"/>
          <p:cNvCxnSpPr>
            <a:cxnSpLocks noChangeShapeType="1"/>
          </p:cNvCxnSpPr>
          <p:nvPr userDrawn="1"/>
        </p:nvCxnSpPr>
        <p:spPr bwMode="auto">
          <a:xfrm>
            <a:off x="436563" y="6172200"/>
            <a:ext cx="826135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429768" y="268225"/>
            <a:ext cx="8239126" cy="332399"/>
          </a:xfrm>
        </p:spPr>
        <p:txBody>
          <a:bodyPr/>
          <a:lstStyle>
            <a:lvl1pPr>
              <a:lnSpc>
                <a:spcPct val="90000"/>
              </a:lnSpc>
              <a:defRPr sz="2400" b="0">
                <a:solidFill>
                  <a:schemeClr val="tx2"/>
                </a:solidFill>
                <a:latin typeface="Museo For Dell" pitchFamily="2"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292353"/>
            <a:ext cx="8229600" cy="1020279"/>
          </a:xfrm>
        </p:spPr>
        <p:txBody>
          <a:bodyPr/>
          <a:lstStyle>
            <a:lvl1pPr>
              <a:spcBef>
                <a:spcPts val="1200"/>
              </a:spcBef>
              <a:spcAft>
                <a:spcPts val="0"/>
              </a:spcAft>
              <a:buClr>
                <a:schemeClr val="tx2"/>
              </a:buClr>
              <a:defRPr sz="1800">
                <a:solidFill>
                  <a:schemeClr val="tx2"/>
                </a:solidFill>
                <a:latin typeface="Museo Sans For Dell" pitchFamily="2" charset="0"/>
              </a:defRPr>
            </a:lvl1pPr>
            <a:lvl2pPr>
              <a:spcBef>
                <a:spcPts val="300"/>
              </a:spcBef>
              <a:spcAft>
                <a:spcPts val="0"/>
              </a:spcAft>
              <a:buClr>
                <a:schemeClr val="tx2"/>
              </a:buClr>
              <a:buFont typeface="Museo Sans For Dell" pitchFamily="2" charset="0"/>
              <a:buChar char="–"/>
              <a:defRPr sz="1600">
                <a:solidFill>
                  <a:schemeClr val="tx2"/>
                </a:solidFill>
                <a:latin typeface="Museo Sans For Dell" pitchFamily="2" charset="0"/>
              </a:defRPr>
            </a:lvl2pPr>
            <a:lvl3pPr>
              <a:spcBef>
                <a:spcPts val="300"/>
              </a:spcBef>
              <a:spcAft>
                <a:spcPts val="0"/>
              </a:spcAft>
              <a:buClr>
                <a:schemeClr val="tx2"/>
              </a:buClr>
              <a:buFont typeface="Museo Sans For Dell" pitchFamily="2" charset="0"/>
              <a:buChar char="–"/>
              <a:defRPr sz="1400">
                <a:solidFill>
                  <a:schemeClr val="tx2"/>
                </a:solidFill>
                <a:latin typeface="Museo Sans For Dell" pitchFamily="2" charset="0"/>
              </a:defRPr>
            </a:lvl3pPr>
            <a:lvl4pPr>
              <a:spcBef>
                <a:spcPts val="300"/>
              </a:spcBef>
              <a:spcAft>
                <a:spcPts val="0"/>
              </a:spcAft>
              <a:buClr>
                <a:schemeClr val="tx2"/>
              </a:buClr>
              <a:buFont typeface="Museo Sans For Dell" pitchFamily="2" charset="0"/>
              <a:buChar char="–"/>
              <a:defRPr sz="1200">
                <a:solidFill>
                  <a:schemeClr val="tx2"/>
                </a:solidFill>
                <a:latin typeface="Museo Sans For Dell" pitchFamily="2" charset="0"/>
              </a:defRPr>
            </a:lvl4pPr>
            <a:lvl5pPr>
              <a:spcBef>
                <a:spcPts val="400"/>
              </a:spcBef>
              <a:spcAft>
                <a:spcPts val="0"/>
              </a:spcAft>
              <a:buClr>
                <a:schemeClr val="tx2"/>
              </a:buClr>
              <a:defRPr sz="1100">
                <a:solidFill>
                  <a:schemeClr val="tx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299936549"/>
      </p:ext>
    </p:extLst>
  </p:cSld>
  <p:clrMapOvr>
    <a:masterClrMapping/>
  </p:clrMapOvr>
  <p:transition spd="med">
    <p:wipe dir="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userDrawn="1">
  <p:cSld name="Title_Slide_Blue_Background">
    <p:spTree>
      <p:nvGrpSpPr>
        <p:cNvPr id="1" name=""/>
        <p:cNvGrpSpPr/>
        <p:nvPr/>
      </p:nvGrpSpPr>
      <p:grpSpPr>
        <a:xfrm>
          <a:off x="0" y="0"/>
          <a:ext cx="0" cy="0"/>
          <a:chOff x="0" y="0"/>
          <a:chExt cx="0" cy="0"/>
        </a:xfrm>
      </p:grpSpPr>
      <p:grpSp>
        <p:nvGrpSpPr>
          <p:cNvPr id="4" name="Group 19"/>
          <p:cNvGrpSpPr>
            <a:grpSpLocks/>
          </p:cNvGrpSpPr>
          <p:nvPr userDrawn="1"/>
        </p:nvGrpSpPr>
        <p:grpSpPr bwMode="auto">
          <a:xfrm>
            <a:off x="381000" y="1782233"/>
            <a:ext cx="8312150" cy="3295651"/>
            <a:chOff x="280033" y="1781175"/>
            <a:chExt cx="8412480" cy="3295650"/>
          </a:xfrm>
        </p:grpSpPr>
        <p:cxnSp>
          <p:nvCxnSpPr>
            <p:cNvPr id="5" name="Straight Connector 4"/>
            <p:cNvCxnSpPr/>
            <p:nvPr/>
          </p:nvCxnSpPr>
          <p:spPr>
            <a:xfrm>
              <a:off x="280033" y="178117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280033" y="5076825"/>
              <a:ext cx="8412480" cy="0"/>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grpSp>
      <p:pic>
        <p:nvPicPr>
          <p:cNvPr id="7"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275514" y="2605618"/>
            <a:ext cx="1385887" cy="184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21"/>
          <p:cNvSpPr>
            <a:spLocks noGrp="1"/>
          </p:cNvSpPr>
          <p:nvPr>
            <p:ph type="ctrTitle"/>
          </p:nvPr>
        </p:nvSpPr>
        <p:spPr>
          <a:xfrm>
            <a:off x="438150" y="3173217"/>
            <a:ext cx="5962650" cy="512961"/>
          </a:xfrm>
        </p:spPr>
        <p:txBody>
          <a:bodyPr anchor="b"/>
          <a:lstStyle>
            <a:lvl1pPr algn="l">
              <a:lnSpc>
                <a:spcPts val="4000"/>
              </a:lnSpc>
              <a:defRPr sz="2800" b="0" i="0" smtClean="0">
                <a:solidFill>
                  <a:schemeClr val="tx2"/>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14" name="Text Placeholder 12"/>
          <p:cNvSpPr>
            <a:spLocks noGrp="1"/>
          </p:cNvSpPr>
          <p:nvPr>
            <p:ph type="subTitle" idx="1"/>
          </p:nvPr>
        </p:nvSpPr>
        <p:spPr>
          <a:xfrm>
            <a:off x="447678" y="4165393"/>
            <a:ext cx="5953125" cy="307777"/>
          </a:xfrm>
        </p:spPr>
        <p:txBody>
          <a:bodyPr/>
          <a:lstStyle>
            <a:lvl1pPr marL="0" indent="0" algn="l">
              <a:buFont typeface="Wingdings" pitchFamily="2" charset="2"/>
              <a:buNone/>
              <a:defRPr sz="2000" b="0" i="0" smtClean="0">
                <a:solidFill>
                  <a:schemeClr val="tx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1074383514"/>
      </p:ext>
    </p:extLst>
  </p:cSld>
  <p:clrMapOvr>
    <a:masterClrMapping/>
  </p:clrMapOvr>
  <p:transition spd="med">
    <p:wipe dir="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s-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s-AR"/>
          </a:p>
        </p:txBody>
      </p:sp>
      <p:sp>
        <p:nvSpPr>
          <p:cNvPr id="4" name="Date Placeholder 3"/>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6" name="Slide Number Placeholder 5"/>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224184851"/>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A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Date Placeholder 3"/>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6" name="Slide Number Placeholder 5"/>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1700530552"/>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s-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6" name="Slide Number Placeholder 5"/>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3406533304"/>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AR"/>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5" name="Date Placeholder 4"/>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7" name="Slide Number Placeholder 6"/>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2415681736"/>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s-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7" name="Date Placeholder 6"/>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8" name="Footer Placeholder 7"/>
          <p:cNvSpPr>
            <a:spLocks noGrp="1"/>
          </p:cNvSpPr>
          <p:nvPr>
            <p:ph type="ftr" sz="quarter" idx="11"/>
          </p:nvPr>
        </p:nvSpPr>
        <p:spPr/>
        <p:txBody>
          <a:bodyPr/>
          <a:lstStyle/>
          <a:p>
            <a:endParaRPr lang="es-AR">
              <a:solidFill>
                <a:prstClr val="black">
                  <a:tint val="75000"/>
                </a:prstClr>
              </a:solidFill>
            </a:endParaRPr>
          </a:p>
        </p:txBody>
      </p:sp>
      <p:sp>
        <p:nvSpPr>
          <p:cNvPr id="9" name="Slide Number Placeholder 8"/>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1635581877"/>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AR"/>
          </a:p>
        </p:txBody>
      </p:sp>
      <p:sp>
        <p:nvSpPr>
          <p:cNvPr id="3" name="Date Placeholder 2"/>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4" name="Footer Placeholder 3"/>
          <p:cNvSpPr>
            <a:spLocks noGrp="1"/>
          </p:cNvSpPr>
          <p:nvPr>
            <p:ph type="ftr" sz="quarter" idx="11"/>
          </p:nvPr>
        </p:nvSpPr>
        <p:spPr/>
        <p:txBody>
          <a:bodyPr/>
          <a:lstStyle/>
          <a:p>
            <a:endParaRPr lang="es-AR">
              <a:solidFill>
                <a:prstClr val="black">
                  <a:tint val="75000"/>
                </a:prstClr>
              </a:solidFill>
            </a:endParaRPr>
          </a:p>
        </p:txBody>
      </p:sp>
      <p:sp>
        <p:nvSpPr>
          <p:cNvPr id="5" name="Slide Number Placeholder 4"/>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5880319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59640151"/>
      </p:ext>
    </p:extLst>
  </p:cSld>
  <p:clrMapOvr>
    <a:masterClrMapping/>
  </p:clrMapOvr>
  <p:transition spd="med">
    <p:wipe dir="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3" name="Footer Placeholder 2"/>
          <p:cNvSpPr>
            <a:spLocks noGrp="1"/>
          </p:cNvSpPr>
          <p:nvPr>
            <p:ph type="ftr" sz="quarter" idx="11"/>
          </p:nvPr>
        </p:nvSpPr>
        <p:spPr/>
        <p:txBody>
          <a:bodyPr/>
          <a:lstStyle/>
          <a:p>
            <a:endParaRPr lang="es-AR">
              <a:solidFill>
                <a:prstClr val="black">
                  <a:tint val="75000"/>
                </a:prstClr>
              </a:solidFill>
            </a:endParaRPr>
          </a:p>
        </p:txBody>
      </p:sp>
      <p:sp>
        <p:nvSpPr>
          <p:cNvPr id="4" name="Slide Number Placeholder 3"/>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3319045532"/>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s-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7" name="Slide Number Placeholder 6"/>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3817443672"/>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s-A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6" name="Footer Placeholder 5"/>
          <p:cNvSpPr>
            <a:spLocks noGrp="1"/>
          </p:cNvSpPr>
          <p:nvPr>
            <p:ph type="ftr" sz="quarter" idx="11"/>
          </p:nvPr>
        </p:nvSpPr>
        <p:spPr/>
        <p:txBody>
          <a:bodyPr/>
          <a:lstStyle/>
          <a:p>
            <a:endParaRPr lang="es-AR">
              <a:solidFill>
                <a:prstClr val="black">
                  <a:tint val="75000"/>
                </a:prstClr>
              </a:solidFill>
            </a:endParaRPr>
          </a:p>
        </p:txBody>
      </p:sp>
      <p:sp>
        <p:nvSpPr>
          <p:cNvPr id="7" name="Slide Number Placeholder 6"/>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2790643501"/>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A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Date Placeholder 3"/>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6" name="Slide Number Placeholder 5"/>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1474100838"/>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s-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Date Placeholder 3"/>
          <p:cNvSpPr>
            <a:spLocks noGrp="1"/>
          </p:cNvSpPr>
          <p:nvPr>
            <p:ph type="dt" sz="half" idx="10"/>
          </p:nvPr>
        </p:nvSpPr>
        <p:spPr/>
        <p:txBody>
          <a:bodyPr/>
          <a:lstStyle/>
          <a:p>
            <a:fld id="{A6692407-910C-47EE-954B-36A418488E55}" type="datetimeFigureOut">
              <a:rPr lang="es-AR" smtClean="0">
                <a:solidFill>
                  <a:prstClr val="black">
                    <a:tint val="75000"/>
                  </a:prstClr>
                </a:solidFill>
              </a:rPr>
              <a:pPr/>
              <a:t>10/09/2015</a:t>
            </a:fld>
            <a:endParaRPr lang="es-AR">
              <a:solidFill>
                <a:prstClr val="black">
                  <a:tint val="75000"/>
                </a:prstClr>
              </a:solidFill>
            </a:endParaRPr>
          </a:p>
        </p:txBody>
      </p:sp>
      <p:sp>
        <p:nvSpPr>
          <p:cNvPr id="5" name="Footer Placeholder 4"/>
          <p:cNvSpPr>
            <a:spLocks noGrp="1"/>
          </p:cNvSpPr>
          <p:nvPr>
            <p:ph type="ftr" sz="quarter" idx="11"/>
          </p:nvPr>
        </p:nvSpPr>
        <p:spPr/>
        <p:txBody>
          <a:bodyPr/>
          <a:lstStyle/>
          <a:p>
            <a:endParaRPr lang="es-AR">
              <a:solidFill>
                <a:prstClr val="black">
                  <a:tint val="75000"/>
                </a:prstClr>
              </a:solidFill>
            </a:endParaRPr>
          </a:p>
        </p:txBody>
      </p:sp>
      <p:sp>
        <p:nvSpPr>
          <p:cNvPr id="6" name="Slide Number Placeholder 5"/>
          <p:cNvSpPr>
            <a:spLocks noGrp="1"/>
          </p:cNvSpPr>
          <p:nvPr>
            <p:ph type="sldNum" sz="quarter" idx="12"/>
          </p:nvPr>
        </p:nvSpPr>
        <p:spPr/>
        <p:txBody>
          <a:bodyPr/>
          <a:lstStyle/>
          <a:p>
            <a:fld id="{6E6227E8-5824-47F6-935B-45E81743BD1B}" type="slidenum">
              <a:rPr lang="es-AR" smtClean="0">
                <a:solidFill>
                  <a:prstClr val="black">
                    <a:tint val="75000"/>
                  </a:prstClr>
                </a:solidFill>
              </a:rPr>
              <a:pPr/>
              <a:t>‹#›</a:t>
            </a:fld>
            <a:endParaRPr lang="es-AR">
              <a:solidFill>
                <a:prstClr val="black">
                  <a:tint val="75000"/>
                </a:prstClr>
              </a:solidFill>
            </a:endParaRPr>
          </a:p>
        </p:txBody>
      </p:sp>
    </p:spTree>
    <p:extLst>
      <p:ext uri="{BB962C8B-B14F-4D97-AF65-F5344CB8AC3E}">
        <p14:creationId xmlns:p14="http://schemas.microsoft.com/office/powerpoint/2010/main" val="1684205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1245848370"/>
      </p:ext>
    </p:extLst>
  </p:cSld>
  <p:clrMapOvr>
    <a:masterClrMapping/>
  </p:clrMapOvr>
  <p:transition spd="med">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734062031"/>
      </p:ext>
    </p:extLst>
  </p:cSld>
  <p:clrMapOvr>
    <a:masterClrMapping/>
  </p:clrMapOvr>
  <p:transition spd="med">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299327710"/>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674337938"/>
      </p:ext>
    </p:extLst>
  </p:cSld>
  <p:clrMapOvr>
    <a:masterClrMapping/>
  </p:clrMapOvr>
  <p:transition spd="med">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825499569"/>
      </p:ext>
    </p:extLst>
  </p:cSld>
  <p:clrMapOvr>
    <a:masterClrMapping/>
  </p:clrMapOvr>
  <p:transition spd="med">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728447130"/>
      </p:ext>
    </p:extLst>
  </p:cSld>
  <p:clrMapOvr>
    <a:masterClrMapping/>
  </p:clrMapOvr>
  <p:transition spd="med">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892356065"/>
      </p:ext>
    </p:extLst>
  </p:cSld>
  <p:clrMapOvr>
    <a:masterClrMapping/>
  </p:clrMapOvr>
  <p:transition spd="med">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511764159"/>
      </p:ext>
    </p:extLst>
  </p:cSld>
  <p:clrMapOvr>
    <a:masterClrMapping/>
  </p:clrMapOvr>
  <p:transition spd="med">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47747179"/>
      </p:ext>
    </p:extLst>
  </p:cSld>
  <p:clrMapOvr>
    <a:masterClrMapping/>
  </p:clrMapOvr>
  <p:transition spd="med">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3172766"/>
      </p:ext>
    </p:extLst>
  </p:cSld>
  <p:clrMapOvr>
    <a:masterClrMapping/>
  </p:clrMapOvr>
  <p:transition spd="med">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35495817"/>
      </p:ext>
    </p:extLst>
  </p:cSld>
  <p:clrMapOvr>
    <a:masterClrMapping/>
  </p:clrMapOvr>
  <p:transition spd="med">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035902"/>
      </p:ext>
    </p:extLst>
  </p:cSld>
  <p:clrMapOvr>
    <a:masterClrMapping/>
  </p:clrMapOvr>
  <p:transition spd="med">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03715334"/>
      </p:ext>
    </p:extLst>
  </p:cSld>
  <p:clrMapOvr>
    <a:masterClrMapping/>
  </p:clrMapOvr>
  <p:transition spd="med">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56309408"/>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492356471"/>
      </p:ext>
    </p:extLst>
  </p:cSld>
  <p:clrMapOvr>
    <a:masterClrMapping/>
  </p:clrMapOvr>
  <p:transition spd="med">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44421483"/>
      </p:ext>
    </p:extLst>
  </p:cSld>
  <p:clrMapOvr>
    <a:masterClrMapping/>
  </p:clrMapOvr>
  <p:transition spd="med">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E672FA7A-6FF8-4C1A-AE23-04A9781F650A}"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E300974-EA1E-4227-94CA-AFE3B431B698}"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482924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7215978-1173-4473-9503-5F99713F8E1D}"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313DA005-0633-4636-9857-EA520925921C}"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151199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E3CA04BF-A7D2-4DFC-B8CA-60499E68F898}"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99DA4EED-EBFB-4E5F-AB42-25196C5A0739}"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722652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2C2A0C1C-51FF-407F-BD5B-F85393474249}"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4C175A5-B6A7-4DF8-B9BF-73DEE28C6627}"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278972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0AE4F01-E92E-4292-83B1-6A3AC6C493A1}"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D41B1EE4-D1F5-4574-A80C-DBCF13ED744E}"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4018433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4CE6B4A6-AF43-4EC8-A891-932FB1A1BF31}"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CC9FB70D-E0EF-4A0C-B049-B321009A3C21}"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3967791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B2AA8DE8-0A87-42DC-9D7F-F5715AFCAB83}"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0D9D4CE-8050-48F8-8F8E-7EDF516B8C4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16915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4764"/>
            <a:ext cx="8248650" cy="14091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361113" y="6470649"/>
            <a:ext cx="868362" cy="222251"/>
          </a:xfrm>
          <a:prstGeom prst="rect">
            <a:avLst/>
          </a:prstGeom>
        </p:spPr>
        <p:txBody>
          <a:bodyPr/>
          <a:lstStyle>
            <a:lvl1pPr>
              <a:defRPr/>
            </a:lvl1pPr>
          </a:lstStyle>
          <a:p>
            <a:pPr>
              <a:defRPr/>
            </a:pPr>
            <a:fld id="{8A3E99E4-9F68-4A85-A425-77F1D2DD44E7}" type="datetime1">
              <a:rPr lang="en-US">
                <a:solidFill>
                  <a:srgbClr val="444444"/>
                </a:solidFill>
              </a:rPr>
              <a:pPr>
                <a:defRPr/>
              </a:pPr>
              <a:t>9/10/2015</a:t>
            </a:fld>
            <a:endParaRPr lang="en-US" dirty="0">
              <a:solidFill>
                <a:srgbClr val="0085C3"/>
              </a:solidFill>
            </a:endParaRPr>
          </a:p>
        </p:txBody>
      </p:sp>
      <p:sp>
        <p:nvSpPr>
          <p:cNvPr id="5" name="Rectangle 5"/>
          <p:cNvSpPr>
            <a:spLocks noGrp="1" noChangeArrowheads="1"/>
          </p:cNvSpPr>
          <p:nvPr>
            <p:ph type="ftr" sz="quarter" idx="11"/>
          </p:nvPr>
        </p:nvSpPr>
        <p:spPr>
          <a:xfrm>
            <a:off x="450851" y="6470649"/>
            <a:ext cx="5737225" cy="222251"/>
          </a:xfrm>
          <a:prstGeom prst="rect">
            <a:avLst/>
          </a:prstGeom>
        </p:spPr>
        <p:txBody>
          <a:bodyPr/>
          <a:lstStyle>
            <a:lvl1pPr>
              <a:defRPr/>
            </a:lvl1pPr>
          </a:lstStyle>
          <a:p>
            <a:pPr>
              <a:defRPr/>
            </a:pPr>
            <a:r>
              <a:rPr lang="en-US">
                <a:solidFill>
                  <a:srgbClr val="444444"/>
                </a:solidFill>
              </a:rPr>
              <a:t>SonicWALL CONFIDENTIAL   All Rights Reserved</a:t>
            </a:r>
          </a:p>
        </p:txBody>
      </p:sp>
      <p:sp>
        <p:nvSpPr>
          <p:cNvPr id="6" name="Rectangle 6"/>
          <p:cNvSpPr>
            <a:spLocks noGrp="1" noChangeArrowheads="1"/>
          </p:cNvSpPr>
          <p:nvPr>
            <p:ph type="sldNum" sz="quarter" idx="12"/>
          </p:nvPr>
        </p:nvSpPr>
        <p:spPr>
          <a:xfrm>
            <a:off x="63504" y="6472237"/>
            <a:ext cx="238125" cy="222251"/>
          </a:xfrm>
          <a:prstGeom prst="rect">
            <a:avLst/>
          </a:prstGeom>
        </p:spPr>
        <p:txBody>
          <a:bodyPr/>
          <a:lstStyle>
            <a:lvl1pPr>
              <a:defRPr/>
            </a:lvl1pPr>
          </a:lstStyle>
          <a:p>
            <a:pPr>
              <a:defRPr/>
            </a:pPr>
            <a:fld id="{D9277E60-717E-41A3-AED6-5B1E3C371C41}"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3552179655"/>
      </p:ext>
    </p:extLst>
  </p:cSld>
  <p:clrMapOvr>
    <a:masterClrMapping/>
  </p:clrMapOvr>
  <p:transition spd="slow"/>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444444"/>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3126518250"/>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623400316"/>
      </p:ext>
    </p:extLst>
  </p:cSld>
  <p:clrMapOvr>
    <a:masterClrMapping/>
  </p:clrMapOvr>
  <p:transition spd="med">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308432710"/>
      </p:ext>
    </p:extLst>
  </p:cSld>
  <p:clrMapOvr>
    <a:masterClrMapping/>
  </p:clrMapOvr>
  <p:transition spd="med">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93776729"/>
      </p:ext>
    </p:extLst>
  </p:cSld>
  <p:clrMapOvr>
    <a:masterClrMapping/>
  </p:clrMapOvr>
  <p:transition spd="med">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4000413850"/>
      </p:ext>
    </p:extLst>
  </p:cSld>
  <p:clrMapOvr>
    <a:masterClrMapping/>
  </p:clrMapOvr>
  <p:transition spd="med">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467125142"/>
      </p:ext>
    </p:extLst>
  </p:cSld>
  <p:clrMapOvr>
    <a:masterClrMapping/>
  </p:clrMapOvr>
  <p:transition spd="med">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516959355"/>
      </p:ext>
    </p:extLst>
  </p:cSld>
  <p:clrMapOvr>
    <a:masterClrMapping/>
  </p:clrMapOvr>
  <p:transition spd="med">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118971093"/>
      </p:ext>
    </p:extLst>
  </p:cSld>
  <p:clrMapOvr>
    <a:masterClrMapping/>
  </p:clrMapOvr>
  <p:transition spd="med">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5822847"/>
      </p:ext>
    </p:extLst>
  </p:cSld>
  <p:clrMapOvr>
    <a:masterClrMapping/>
  </p:clrMapOvr>
  <p:transition spd="med">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952447"/>
      </p:ext>
    </p:extLst>
  </p:cSld>
  <p:clrMapOvr>
    <a:masterClrMapping/>
  </p:clrMapOvr>
  <p:transition spd="med">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9300950"/>
      </p:ext>
    </p:extLst>
  </p:cSld>
  <p:clrMapOvr>
    <a:masterClrMapping/>
  </p:clrMapOvr>
  <p:transition spd="med">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5816290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616913572"/>
      </p:ext>
    </p:extLst>
  </p:cSld>
  <p:clrMapOvr>
    <a:masterClrMapping/>
  </p:clrMapOvr>
  <p:transition spd="med">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97201409"/>
      </p:ext>
    </p:extLst>
  </p:cSld>
  <p:clrMapOvr>
    <a:masterClrMapping/>
  </p:clrMapOvr>
  <p:transition spd="med">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50720891"/>
      </p:ext>
    </p:extLst>
  </p:cSld>
  <p:clrMapOvr>
    <a:masterClrMapping/>
  </p:clrMapOvr>
  <p:transition spd="med">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10061892"/>
      </p:ext>
    </p:extLst>
  </p:cSld>
  <p:clrMapOvr>
    <a:masterClrMapping/>
  </p:clrMapOvr>
  <p:transition spd="med">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E672FA7A-6FF8-4C1A-AE23-04A9781F650A}"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E300974-EA1E-4227-94CA-AFE3B431B698}"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4140484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7215978-1173-4473-9503-5F99713F8E1D}"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313DA005-0633-4636-9857-EA520925921C}"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4170345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E3CA04BF-A7D2-4DFC-B8CA-60499E68F898}"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99DA4EED-EBFB-4E5F-AB42-25196C5A0739}"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3707593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0CD6BBF4-0471-48DA-88CD-DCAA242D8DBD}" type="datetime1">
              <a:rPr lang="en-US">
                <a:solidFill>
                  <a:srgbClr val="444444"/>
                </a:solidFill>
              </a:rPr>
              <a:pPr>
                <a:defRPr/>
              </a:pPr>
              <a:t>9/10/2015</a:t>
            </a:fld>
            <a:endParaRPr lang="en-US" dirty="0">
              <a:solidFill>
                <a:srgbClr val="0085C3"/>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7F42E8C2-0855-4E76-B286-5E53D212B3F0}"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914806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2C2A0C1C-51FF-407F-BD5B-F85393474249}"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A4C175A5-B6A7-4DF8-B9BF-73DEE28C6627}"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745733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70AE4F01-E92E-4292-83B1-6A3AC6C493A1}"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D41B1EE4-D1F5-4574-A80C-DBCF13ED744E}"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2404136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4CE6B4A6-AF43-4EC8-A891-932FB1A1BF31}" type="datetime1">
              <a:rPr lang="en-US">
                <a:solidFill>
                  <a:srgbClr val="444444"/>
                </a:solidFill>
              </a:rPr>
              <a:pPr>
                <a:defRPr/>
              </a:pPr>
              <a:t>9/10/2015</a:t>
            </a:fld>
            <a:endParaRPr lang="en-US" dirty="0">
              <a:solidFill>
                <a:srgbClr val="444444"/>
              </a:solidFill>
            </a:endParaRPr>
          </a:p>
        </p:txBody>
      </p:sp>
      <p:sp>
        <p:nvSpPr>
          <p:cNvPr id="4"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CC9FB70D-E0EF-4A0C-B049-B321009A3C21}"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862778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86358927"/>
      </p:ext>
    </p:extLst>
  </p:cSld>
  <p:clrMapOvr>
    <a:masterClrMapping/>
  </p:clrMapOvr>
  <p:transition spd="med">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B2AA8DE8-0A87-42DC-9D7F-F5715AFCAB83}" type="datetime1">
              <a:rPr lang="en-US">
                <a:solidFill>
                  <a:srgbClr val="444444"/>
                </a:solidFill>
              </a:rPr>
              <a:pPr>
                <a:defRPr/>
              </a:pPr>
              <a:t>9/10/2015</a:t>
            </a:fld>
            <a:endParaRPr lang="en-US" dirty="0">
              <a:solidFill>
                <a:srgbClr val="0085C3"/>
              </a:solidFill>
            </a:endParaRPr>
          </a:p>
        </p:txBody>
      </p:sp>
      <p:sp>
        <p:nvSpPr>
          <p:cNvPr id="3"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4"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50D9D4CE-8050-48F8-8F8E-7EDF516B8C4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072691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274764"/>
            <a:ext cx="8248650" cy="14091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6361113" y="6470649"/>
            <a:ext cx="868362" cy="222251"/>
          </a:xfrm>
          <a:prstGeom prst="rect">
            <a:avLst/>
          </a:prstGeom>
        </p:spPr>
        <p:txBody>
          <a:bodyPr/>
          <a:lstStyle>
            <a:lvl1pPr>
              <a:defRPr/>
            </a:lvl1pPr>
          </a:lstStyle>
          <a:p>
            <a:pPr>
              <a:defRPr/>
            </a:pPr>
            <a:fld id="{8A3E99E4-9F68-4A85-A425-77F1D2DD44E7}" type="datetime1">
              <a:rPr lang="en-US">
                <a:solidFill>
                  <a:srgbClr val="444444"/>
                </a:solidFill>
              </a:rPr>
              <a:pPr>
                <a:defRPr/>
              </a:pPr>
              <a:t>9/10/2015</a:t>
            </a:fld>
            <a:endParaRPr lang="en-US" dirty="0">
              <a:solidFill>
                <a:srgbClr val="0085C3"/>
              </a:solidFill>
            </a:endParaRPr>
          </a:p>
        </p:txBody>
      </p:sp>
      <p:sp>
        <p:nvSpPr>
          <p:cNvPr id="5" name="Rectangle 5"/>
          <p:cNvSpPr>
            <a:spLocks noGrp="1" noChangeArrowheads="1"/>
          </p:cNvSpPr>
          <p:nvPr>
            <p:ph type="ftr" sz="quarter" idx="11"/>
          </p:nvPr>
        </p:nvSpPr>
        <p:spPr>
          <a:xfrm>
            <a:off x="450851" y="6470649"/>
            <a:ext cx="5737225" cy="222251"/>
          </a:xfrm>
          <a:prstGeom prst="rect">
            <a:avLst/>
          </a:prstGeom>
        </p:spPr>
        <p:txBody>
          <a:bodyPr/>
          <a:lstStyle>
            <a:lvl1pPr>
              <a:defRPr/>
            </a:lvl1pPr>
          </a:lstStyle>
          <a:p>
            <a:pPr>
              <a:defRPr/>
            </a:pPr>
            <a:r>
              <a:rPr lang="en-US">
                <a:solidFill>
                  <a:srgbClr val="444444"/>
                </a:solidFill>
              </a:rPr>
              <a:t>SonicWALL CONFIDENTIAL   All Rights Reserved</a:t>
            </a:r>
          </a:p>
        </p:txBody>
      </p:sp>
      <p:sp>
        <p:nvSpPr>
          <p:cNvPr id="6" name="Rectangle 6"/>
          <p:cNvSpPr>
            <a:spLocks noGrp="1" noChangeArrowheads="1"/>
          </p:cNvSpPr>
          <p:nvPr>
            <p:ph type="sldNum" sz="quarter" idx="12"/>
          </p:nvPr>
        </p:nvSpPr>
        <p:spPr>
          <a:xfrm>
            <a:off x="63504" y="6472237"/>
            <a:ext cx="238125" cy="222251"/>
          </a:xfrm>
          <a:prstGeom prst="rect">
            <a:avLst/>
          </a:prstGeom>
        </p:spPr>
        <p:txBody>
          <a:bodyPr/>
          <a:lstStyle>
            <a:lvl1pPr>
              <a:defRPr/>
            </a:lvl1pPr>
          </a:lstStyle>
          <a:p>
            <a:pPr>
              <a:defRPr/>
            </a:pPr>
            <a:fld id="{D9277E60-717E-41A3-AED6-5B1E3C371C41}"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1930369010"/>
      </p:ext>
    </p:extLst>
  </p:cSld>
  <p:clrMapOvr>
    <a:masterClrMapping/>
  </p:clrMapOvr>
  <p:transition spd="slow"/>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457200" y="178117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457200" y="5076825"/>
            <a:ext cx="8248650" cy="0"/>
          </a:xfrm>
          <a:prstGeom prst="line">
            <a:avLst/>
          </a:prstGeom>
          <a:ln>
            <a:solidFill>
              <a:schemeClr val="tx1">
                <a:lumMod val="60000"/>
                <a:lumOff val="40000"/>
              </a:schemeClr>
            </a:solidFill>
          </a:ln>
        </p:spPr>
        <p:style>
          <a:lnRef idx="1">
            <a:schemeClr val="dk1"/>
          </a:lnRef>
          <a:fillRef idx="0">
            <a:schemeClr val="dk1"/>
          </a:fillRef>
          <a:effectRef idx="0">
            <a:schemeClr val="dk1"/>
          </a:effectRef>
          <a:fontRef idx="minor">
            <a:schemeClr val="tx1"/>
          </a:fontRef>
        </p:style>
      </p:cxnSp>
      <p:sp>
        <p:nvSpPr>
          <p:cNvPr id="6" name="Rectangle 5"/>
          <p:cNvSpPr/>
          <p:nvPr/>
        </p:nvSpPr>
        <p:spPr bwMode="gray">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7" name="Rectangle 6"/>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sp>
        <p:nvSpPr>
          <p:cNvPr id="8" name="Rectangle 7"/>
          <p:cNvSpPr/>
          <p:nvPr/>
        </p:nvSpPr>
        <p:spPr bwMode="hidden">
          <a:xfrm>
            <a:off x="4" y="6362702"/>
            <a:ext cx="1000125" cy="495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85C3"/>
              </a:solidFill>
              <a:latin typeface="Trebuchet MS" pitchFamily="34" charset="0"/>
            </a:endParaRPr>
          </a:p>
        </p:txBody>
      </p:sp>
      <p:pic>
        <p:nvPicPr>
          <p:cNvPr id="9" name="Picture 18" descr="dell_blue_lrg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black">
          <a:xfrm>
            <a:off x="7265992" y="2651125"/>
            <a:ext cx="1487487"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1476" name="Title Placeholder 21"/>
          <p:cNvSpPr>
            <a:spLocks noGrp="1"/>
          </p:cNvSpPr>
          <p:nvPr>
            <p:ph type="ctrTitle"/>
          </p:nvPr>
        </p:nvSpPr>
        <p:spPr>
          <a:xfrm>
            <a:off x="457200" y="2660254"/>
            <a:ext cx="5962650" cy="1025922"/>
          </a:xfrm>
        </p:spPr>
        <p:txBody>
          <a:bodyPr anchor="b"/>
          <a:lstStyle>
            <a:lvl1pPr algn="l">
              <a:lnSpc>
                <a:spcPts val="4000"/>
              </a:lnSpc>
              <a:defRPr sz="3600" b="0" i="0" smtClean="0">
                <a:solidFill>
                  <a:schemeClr val="bg1"/>
                </a:solidFill>
                <a:latin typeface="Museo For Dell" pitchFamily="2" charset="0"/>
                <a:ea typeface="Museo For Dell" pitchFamily="2" charset="0"/>
              </a:defRPr>
            </a:lvl1pPr>
          </a:lstStyle>
          <a:p>
            <a:r>
              <a:rPr lang="en-US" smtClean="0"/>
              <a:t>Click to edit Master title style</a:t>
            </a:r>
            <a:endParaRPr lang="en-US" dirty="0" smtClean="0"/>
          </a:p>
        </p:txBody>
      </p:sp>
      <p:sp>
        <p:nvSpPr>
          <p:cNvPr id="361477" name="Text Placeholder 12"/>
          <p:cNvSpPr>
            <a:spLocks noGrp="1"/>
          </p:cNvSpPr>
          <p:nvPr>
            <p:ph type="subTitle" idx="1"/>
          </p:nvPr>
        </p:nvSpPr>
        <p:spPr>
          <a:xfrm>
            <a:off x="457204" y="4165393"/>
            <a:ext cx="5953125" cy="276999"/>
          </a:xfrm>
        </p:spPr>
        <p:txBody>
          <a:bodyPr/>
          <a:lstStyle>
            <a:lvl1pPr marL="0" indent="0" algn="l">
              <a:buFont typeface="Wingdings" pitchFamily="2" charset="2"/>
              <a:buNone/>
              <a:defRPr sz="2000" b="0" i="0" smtClean="0">
                <a:solidFill>
                  <a:schemeClr val="bg2"/>
                </a:solidFill>
                <a:latin typeface="Museo Sans For Dell" pitchFamily="2" charset="0"/>
                <a:ea typeface="Museo Sans For Dell" pitchFamily="2" charset="0"/>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val="3446955527"/>
      </p:ext>
    </p:extLst>
  </p:cSld>
  <p:clrMapOvr>
    <a:masterClrMapping/>
  </p:clrMapOvr>
  <p:transition spd="med">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cxnSp>
        <p:nvCxnSpPr>
          <p:cNvPr id="4"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5"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1346383733"/>
      </p:ext>
    </p:extLst>
  </p:cSld>
  <p:clrMapOvr>
    <a:masterClrMapping/>
  </p:clrMapOvr>
  <p:transition spd="med">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80010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280160"/>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056240325"/>
      </p:ext>
    </p:extLst>
  </p:cSld>
  <p:clrMapOvr>
    <a:masterClrMapping/>
  </p:clrMapOvr>
  <p:transition spd="med">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wo_Line_Title+Sub_and_Content">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7"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9" name="Content Placeholder 8"/>
          <p:cNvSpPr>
            <a:spLocks noGrp="1"/>
          </p:cNvSpPr>
          <p:nvPr>
            <p:ph sz="quarter" idx="10"/>
          </p:nvPr>
        </p:nvSpPr>
        <p:spPr>
          <a:xfrm>
            <a:off x="438150" y="1188723"/>
            <a:ext cx="8248650" cy="332399"/>
          </a:xfrm>
        </p:spPr>
        <p:txBody>
          <a:bodyPr/>
          <a:lstStyle>
            <a:lvl1pPr marL="0" indent="0">
              <a:buNone/>
              <a:defRPr sz="2400" b="1">
                <a:solidFill>
                  <a:schemeClr val="bg1"/>
                </a:solidFill>
              </a:defRPr>
            </a:lvl1pPr>
          </a:lstStyle>
          <a:p>
            <a:pPr lvl="0"/>
            <a:r>
              <a:rPr lang="en-US" smtClean="0"/>
              <a:t>Click to edit Master text styles</a:t>
            </a:r>
          </a:p>
        </p:txBody>
      </p:sp>
      <p:sp>
        <p:nvSpPr>
          <p:cNvPr id="2" name="Title 1"/>
          <p:cNvSpPr>
            <a:spLocks noGrp="1"/>
          </p:cNvSpPr>
          <p:nvPr>
            <p:ph type="title"/>
          </p:nvPr>
        </p:nvSpPr>
        <p:spPr>
          <a:xfrm>
            <a:off x="438150" y="261563"/>
            <a:ext cx="8248650" cy="443198"/>
          </a:xfrm>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
          </p:nvPr>
        </p:nvSpPr>
        <p:spPr>
          <a:xfrm>
            <a:off x="457200" y="1709928"/>
            <a:ext cx="8229600" cy="1261884"/>
          </a:xfrm>
        </p:spPr>
        <p:txBody>
          <a:bodyPr/>
          <a:lstStyle>
            <a:lvl1pPr>
              <a:spcBef>
                <a:spcPts val="1200"/>
              </a:spcBef>
              <a:spcAft>
                <a:spcPts val="0"/>
              </a:spcAft>
              <a:buClr>
                <a:schemeClr val="bg1"/>
              </a:buClr>
              <a:buFont typeface="Arial" pitchFamily="34" charset="0"/>
              <a:buChar char="•"/>
              <a:defRPr sz="2000">
                <a:solidFill>
                  <a:schemeClr val="tx1"/>
                </a:solidFill>
                <a:latin typeface="Museo Sans For Dell" pitchFamily="2" charset="0"/>
              </a:defRPr>
            </a:lvl1pPr>
            <a:lvl2pPr marL="573088" indent="-231775">
              <a:spcBef>
                <a:spcPts val="300"/>
              </a:spcBef>
              <a:spcAft>
                <a:spcPts val="0"/>
              </a:spcAft>
              <a:buClr>
                <a:schemeClr val="bg1"/>
              </a:buClr>
              <a:buFont typeface="Museo Sans For Dell" pitchFamily="2" charset="0"/>
              <a:buChar char="–"/>
              <a:defRPr sz="1800">
                <a:solidFill>
                  <a:schemeClr val="tx1"/>
                </a:solidFill>
                <a:latin typeface="Museo Sans For Dell" pitchFamily="2" charset="0"/>
              </a:defRPr>
            </a:lvl2pPr>
            <a:lvl3pPr>
              <a:spcBef>
                <a:spcPts val="300"/>
              </a:spcBef>
              <a:spcAft>
                <a:spcPts val="0"/>
              </a:spcAft>
              <a:buClr>
                <a:schemeClr val="bg1"/>
              </a:buClr>
              <a:defRPr sz="1600">
                <a:solidFill>
                  <a:schemeClr val="tx1"/>
                </a:solidFill>
                <a:latin typeface="Museo Sans For Dell" pitchFamily="2" charset="0"/>
              </a:defRPr>
            </a:lvl3pPr>
            <a:lvl4pPr>
              <a:spcBef>
                <a:spcPts val="300"/>
              </a:spcBef>
              <a:spcAft>
                <a:spcPts val="0"/>
              </a:spcAft>
              <a:buClr>
                <a:schemeClr val="bg1"/>
              </a:buClr>
              <a:defRPr sz="1400" baseline="0">
                <a:solidFill>
                  <a:schemeClr val="tx1"/>
                </a:solidFill>
                <a:latin typeface="Museo Sans For Dell" pitchFamily="2" charset="0"/>
              </a:defRPr>
            </a:lvl4pPr>
            <a:lvl5pPr>
              <a:spcBef>
                <a:spcPts val="300"/>
              </a:spcBef>
              <a:spcAft>
                <a:spcPts val="0"/>
              </a:spcAft>
              <a:buClr>
                <a:schemeClr val="bg1"/>
              </a:buClr>
              <a:defRPr sz="1200">
                <a:solidFill>
                  <a:schemeClr val="tx1"/>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691311145"/>
      </p:ext>
    </p:extLst>
  </p:cSld>
  <p:clrMapOvr>
    <a:masterClrMapping/>
  </p:clrMapOvr>
  <p:transition spd="med">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wo Column ">
    <p:spTree>
      <p:nvGrpSpPr>
        <p:cNvPr id="1" name=""/>
        <p:cNvGrpSpPr/>
        <p:nvPr/>
      </p:nvGrpSpPr>
      <p:grpSpPr>
        <a:xfrm>
          <a:off x="0" y="0"/>
          <a:ext cx="0" cy="0"/>
          <a:chOff x="0" y="0"/>
          <a:chExt cx="0" cy="0"/>
        </a:xfrm>
      </p:grpSpPr>
      <p:cxnSp>
        <p:nvCxnSpPr>
          <p:cNvPr id="5"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2"/>
          <p:cNvSpPr>
            <a:spLocks noGrp="1"/>
          </p:cNvSpPr>
          <p:nvPr>
            <p:ph sz="half" idx="13"/>
          </p:nvPr>
        </p:nvSpPr>
        <p:spPr>
          <a:xfrm>
            <a:off x="4726236" y="1280163"/>
            <a:ext cx="3950370"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tx1"/>
                </a:solidFill>
                <a:latin typeface="Museo Sans For Dell" pitchFamily="2" charset="0"/>
              </a:defRPr>
            </a:lvl2pPr>
            <a:lvl3pPr>
              <a:spcBef>
                <a:spcPts val="300"/>
              </a:spcBef>
              <a:spcAft>
                <a:spcPts val="0"/>
              </a:spcAft>
              <a:defRPr sz="1600" b="0">
                <a:solidFill>
                  <a:schemeClr val="tx1"/>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7" name="Content Placeholder 2"/>
          <p:cNvSpPr>
            <a:spLocks noGrp="1"/>
          </p:cNvSpPr>
          <p:nvPr>
            <p:ph sz="half" idx="14"/>
          </p:nvPr>
        </p:nvSpPr>
        <p:spPr>
          <a:xfrm>
            <a:off x="465269" y="1280162"/>
            <a:ext cx="3941478" cy="824841"/>
          </a:xfrm>
        </p:spPr>
        <p:txBody>
          <a:bodyPr/>
          <a:lstStyle>
            <a:lvl1pPr>
              <a:spcBef>
                <a:spcPts val="1200"/>
              </a:spcBef>
              <a:spcAft>
                <a:spcPts val="0"/>
              </a:spcAft>
              <a:defRPr sz="2000" b="0">
                <a:solidFill>
                  <a:schemeClr val="tx1"/>
                </a:solidFill>
                <a:latin typeface="Museo Sans For Dell" pitchFamily="2" charset="0"/>
              </a:defRPr>
            </a:lvl1pPr>
            <a:lvl2pPr marL="574675" indent="-231775">
              <a:spcBef>
                <a:spcPts val="300"/>
              </a:spcBef>
              <a:spcAft>
                <a:spcPts val="0"/>
              </a:spcAft>
              <a:defRPr sz="1800" b="0">
                <a:solidFill>
                  <a:schemeClr val="bg2"/>
                </a:solidFill>
                <a:latin typeface="Museo Sans For Dell" pitchFamily="2" charset="0"/>
              </a:defRPr>
            </a:lvl2pPr>
            <a:lvl3pPr>
              <a:spcBef>
                <a:spcPts val="300"/>
              </a:spcBef>
              <a:spcAft>
                <a:spcPts val="0"/>
              </a:spcAft>
              <a:defRPr sz="1600" b="0">
                <a:solidFill>
                  <a:schemeClr val="bg2"/>
                </a:solidFill>
                <a:latin typeface="Museo Sans For Dell" pitchFamily="2" charset="0"/>
              </a:defRPr>
            </a:lvl3pPr>
            <a:lvl4pPr>
              <a:defRPr sz="1800" b="0">
                <a:solidFill>
                  <a:schemeClr val="bg2"/>
                </a:solidFill>
                <a:latin typeface="Museo Sans For Dell" pitchFamily="2" charset="0"/>
              </a:defRPr>
            </a:lvl4pPr>
            <a:lvl5pPr>
              <a:defRPr sz="1800" b="0">
                <a:solidFill>
                  <a:schemeClr val="bg2"/>
                </a:solidFill>
                <a:latin typeface="Museo Sans For Dell" pitchFamily="2"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490558137"/>
      </p:ext>
    </p:extLst>
  </p:cSld>
  <p:clrMapOvr>
    <a:masterClrMapping/>
  </p:clrMapOvr>
  <p:transition spd="med">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cxnSp>
        <p:nvCxnSpPr>
          <p:cNvPr id="3"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4"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537620885"/>
      </p:ext>
    </p:extLst>
  </p:cSld>
  <p:clrMapOvr>
    <a:masterClrMapping/>
  </p:clrMapOvr>
  <p:transition spd="med">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_without_Bottom _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686502349"/>
      </p:ext>
    </p:extLst>
  </p:cSld>
  <p:clrMapOvr>
    <a:masterClrMapping/>
  </p:clrMapOvr>
  <p:transition spd="med">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cxnSp>
        <p:nvCxnSpPr>
          <p:cNvPr id="2" name="Straight Connector 10"/>
          <p:cNvCxnSpPr>
            <a:cxnSpLocks noChangeShapeType="1"/>
          </p:cNvCxnSpPr>
          <p:nvPr/>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cxnSp>
        <p:nvCxnSpPr>
          <p:cNvPr id="3" name="Straight Connector 11"/>
          <p:cNvCxnSpPr>
            <a:cxnSpLocks noChangeShapeType="1"/>
          </p:cNvCxnSpPr>
          <p:nvPr userDrawn="1"/>
        </p:nvCxnSpPr>
        <p:spPr bwMode="auto">
          <a:xfrm>
            <a:off x="457200" y="6172200"/>
            <a:ext cx="8229600" cy="0"/>
          </a:xfrm>
          <a:prstGeom prst="line">
            <a:avLst/>
          </a:prstGeom>
          <a:noFill/>
          <a:ln w="9525">
            <a:solidFill>
              <a:srgbClr val="AAAAAA"/>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880028973"/>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730752"/>
      </p:ext>
    </p:extLst>
  </p:cSld>
  <p:clrMapOvr>
    <a:masterClrMapping/>
  </p:clrMapOvr>
  <p:transition spd="med">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No_Bottom_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363654"/>
      </p:ext>
    </p:extLst>
  </p:cSld>
  <p:clrMapOvr>
    <a:masterClrMapping/>
  </p:clrMapOvr>
  <p:transition spd="med">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ection_Blu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bg1"/>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1366469"/>
      </p:ext>
    </p:extLst>
  </p:cSld>
  <p:clrMapOvr>
    <a:masterClrMapping/>
  </p:clrMapOvr>
  <p:transition spd="med">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ection_Red">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4"/>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04589785"/>
      </p:ext>
    </p:extLst>
  </p:cSld>
  <p:clrMapOvr>
    <a:masterClrMapping/>
  </p:clrMapOvr>
  <p:transition spd="med">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ection_Yellow.">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3"/>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01447953"/>
      </p:ext>
    </p:extLst>
  </p:cSld>
  <p:clrMapOvr>
    <a:masterClrMapping/>
  </p:clrMapOvr>
  <p:transition spd="med">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Section_Green">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2"/>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97955629"/>
      </p:ext>
    </p:extLst>
  </p:cSld>
  <p:clrMapOvr>
    <a:masterClrMapping/>
  </p:clrMapOvr>
  <p:transition spd="med">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Section_Puple">
    <p:spTree>
      <p:nvGrpSpPr>
        <p:cNvPr id="1" name=""/>
        <p:cNvGrpSpPr/>
        <p:nvPr/>
      </p:nvGrpSpPr>
      <p:grpSpPr>
        <a:xfrm>
          <a:off x="0" y="0"/>
          <a:ext cx="0" cy="0"/>
          <a:chOff x="0" y="0"/>
          <a:chExt cx="0" cy="0"/>
        </a:xfrm>
      </p:grpSpPr>
      <p:sp>
        <p:nvSpPr>
          <p:cNvPr id="6" name="Title 1"/>
          <p:cNvSpPr>
            <a:spLocks noGrp="1"/>
          </p:cNvSpPr>
          <p:nvPr>
            <p:ph type="ctrTitle"/>
          </p:nvPr>
        </p:nvSpPr>
        <p:spPr>
          <a:xfrm>
            <a:off x="457200" y="457200"/>
            <a:ext cx="3657600" cy="3657600"/>
          </a:xfrm>
          <a:prstGeom prst="roundRect">
            <a:avLst>
              <a:gd name="adj" fmla="val 2752"/>
            </a:avLst>
          </a:prstGeom>
          <a:solidFill>
            <a:schemeClr val="accent6"/>
          </a:solidFill>
          <a:ln>
            <a:noFill/>
          </a:ln>
        </p:spPr>
        <p:style>
          <a:lnRef idx="2">
            <a:schemeClr val="accent1"/>
          </a:lnRef>
          <a:fillRef idx="1">
            <a:schemeClr val="lt1"/>
          </a:fillRef>
          <a:effectRef idx="0">
            <a:schemeClr val="accent1"/>
          </a:effectRef>
          <a:fontRef idx="none"/>
        </p:style>
        <p:txBody>
          <a:bodyPr lIns="228600" tIns="228600" rIns="228600" bIns="228600">
            <a:normAutofit/>
          </a:bodyPr>
          <a:lstStyle>
            <a:lvl1pPr>
              <a:defRPr sz="3200" b="0">
                <a:solidFill>
                  <a:schemeClr val="tx2"/>
                </a:solidFill>
                <a:latin typeface="Museo For Dell" pitchFamily="2"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11994028"/>
      </p:ext>
    </p:extLst>
  </p:cSld>
  <p:clrMapOvr>
    <a:masterClrMapping/>
  </p:clrMapOvr>
  <p:transition spd="med">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853D3C3A-131F-4A30-ADBC-25AF6F40064F}"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93A1FAB8-4AFE-491F-8B93-829B9FD27FF2}"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176584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57200" y="1600202"/>
            <a:ext cx="4038600" cy="2277034"/>
          </a:xfrm>
        </p:spPr>
        <p:txBody>
          <a:bodyPr/>
          <a:lstStyle>
            <a:lvl1pPr>
              <a:spcAft>
                <a:spcPts val="1800"/>
              </a:spcAft>
              <a:defRPr sz="1800"/>
            </a:lvl1pPr>
            <a:lvl2pPr>
              <a:spcAft>
                <a:spcPts val="1800"/>
              </a:spcAft>
              <a:defRPr sz="1600"/>
            </a:lvl2pPr>
            <a:lvl3pPr>
              <a:spcAft>
                <a:spcPts val="1800"/>
              </a:spcAft>
              <a:defRPr sz="1600"/>
            </a:lvl3pPr>
            <a:lvl4pPr>
              <a:spcAft>
                <a:spcPts val="1800"/>
              </a:spcAft>
              <a:defRPr sz="1600"/>
            </a:lvl4pPr>
            <a:lvl5pPr>
              <a:spcAft>
                <a:spcPts val="1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5041900" y="6356352"/>
            <a:ext cx="2133600" cy="365125"/>
          </a:xfrm>
          <a:prstGeom prst="rect">
            <a:avLst/>
          </a:prstGeom>
        </p:spPr>
        <p:txBody>
          <a:bodyPr/>
          <a:lstStyle>
            <a:lvl1pPr>
              <a:defRPr/>
            </a:lvl1pPr>
          </a:lstStyle>
          <a:p>
            <a:pPr>
              <a:defRPr/>
            </a:pPr>
            <a:fld id="{3D851E80-3F59-4F4A-B7E6-468FD0210040}" type="datetime1">
              <a:rPr lang="en-US">
                <a:solidFill>
                  <a:srgbClr val="444444"/>
                </a:solidFill>
              </a:rPr>
              <a:pPr>
                <a:defRPr/>
              </a:pPr>
              <a:t>9/10/2015</a:t>
            </a:fld>
            <a:endParaRPr lang="en-US" dirty="0">
              <a:solidFill>
                <a:srgbClr val="444444"/>
              </a:solidFill>
            </a:endParaRPr>
          </a:p>
        </p:txBody>
      </p:sp>
      <p:sp>
        <p:nvSpPr>
          <p:cNvPr id="6" name="Footer Placeholder 4"/>
          <p:cNvSpPr>
            <a:spLocks noGrp="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7" name="Slide Number Placeholder 5"/>
          <p:cNvSpPr>
            <a:spLocks noGrp="1"/>
          </p:cNvSpPr>
          <p:nvPr>
            <p:ph type="sldNum" sz="quarter" idx="12"/>
          </p:nvPr>
        </p:nvSpPr>
        <p:spPr>
          <a:xfrm>
            <a:off x="457200" y="6356352"/>
            <a:ext cx="465138" cy="365125"/>
          </a:xfrm>
          <a:prstGeom prst="rect">
            <a:avLst/>
          </a:prstGeom>
        </p:spPr>
        <p:txBody>
          <a:bodyPr/>
          <a:lstStyle>
            <a:lvl1pPr>
              <a:defRPr/>
            </a:lvl1pPr>
          </a:lstStyle>
          <a:p>
            <a:pPr>
              <a:defRPr/>
            </a:pPr>
            <a:fld id="{BDE18BB8-470F-42FA-8EB6-561687F88B04}" type="slidenum">
              <a:rPr lang="en-US">
                <a:solidFill>
                  <a:srgbClr val="444444"/>
                </a:solidFill>
              </a:rPr>
              <a:pPr>
                <a:defRPr/>
              </a:pPr>
              <a:t>‹#›</a:t>
            </a:fld>
            <a:endParaRPr lang="en-US" dirty="0">
              <a:solidFill>
                <a:srgbClr val="444444"/>
              </a:solidFill>
            </a:endParaRPr>
          </a:p>
        </p:txBody>
      </p:sp>
    </p:spTree>
    <p:extLst>
      <p:ext uri="{BB962C8B-B14F-4D97-AF65-F5344CB8AC3E}">
        <p14:creationId xmlns:p14="http://schemas.microsoft.com/office/powerpoint/2010/main" val="159786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5454"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72029" y="1606553"/>
            <a:ext cx="4194175" cy="21016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4559B0F2-F4BA-4B6E-A736-DDCF0081E4DF}" type="datetime1">
              <a:rPr lang="en-US">
                <a:solidFill>
                  <a:srgbClr val="444444"/>
                </a:solidFill>
              </a:rPr>
              <a:pPr>
                <a:defRPr/>
              </a:pPr>
              <a:t>9/10/2015</a:t>
            </a:fld>
            <a:endParaRPr lang="en-US" dirty="0">
              <a:solidFill>
                <a:srgbClr val="0085C3"/>
              </a:solidFill>
            </a:endParaRPr>
          </a:p>
        </p:txBody>
      </p:sp>
      <p:sp>
        <p:nvSpPr>
          <p:cNvPr id="6" name="Footer Placeholder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r>
              <a:rPr lang="en-US">
                <a:solidFill>
                  <a:srgbClr val="444444"/>
                </a:solidFill>
              </a:rPr>
              <a:t>CONFIDENTIAL   All Rights Reserved</a:t>
            </a:r>
          </a:p>
        </p:txBody>
      </p:sp>
      <p:sp>
        <p:nvSpPr>
          <p:cNvPr id="7" name="Slide Number Placeholder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20111B8-793F-45B4-A360-D07E2C333AFB}"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3738807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5041900" y="6356352"/>
            <a:ext cx="2133600" cy="365125"/>
          </a:xfrm>
          <a:prstGeom prst="rect">
            <a:avLst/>
          </a:prstGeom>
        </p:spPr>
        <p:txBody>
          <a:bodyPr/>
          <a:lstStyle>
            <a:lvl1pPr>
              <a:defRPr/>
            </a:lvl1pPr>
          </a:lstStyle>
          <a:p>
            <a:pPr>
              <a:defRPr/>
            </a:pPr>
            <a:fld id="{6E7FB5BD-174A-44C1-B8E7-05A4248C799E}" type="datetime1">
              <a:rPr lang="en-US">
                <a:solidFill>
                  <a:srgbClr val="444444"/>
                </a:solidFill>
              </a:rPr>
              <a:pPr>
                <a:defRPr/>
              </a:pPr>
              <a:t>9/10/2015</a:t>
            </a:fld>
            <a:endParaRPr lang="en-US" dirty="0">
              <a:solidFill>
                <a:srgbClr val="0085C3"/>
              </a:solidFill>
            </a:endParaRPr>
          </a:p>
        </p:txBody>
      </p:sp>
      <p:sp>
        <p:nvSpPr>
          <p:cNvPr id="4" name="Rectangle 5"/>
          <p:cNvSpPr>
            <a:spLocks noGrp="1" noChangeArrowheads="1"/>
          </p:cNvSpPr>
          <p:nvPr>
            <p:ph type="ftr" sz="quarter" idx="11"/>
          </p:nvPr>
        </p:nvSpPr>
        <p:spPr>
          <a:xfrm>
            <a:off x="1033463" y="6356352"/>
            <a:ext cx="3886200" cy="365125"/>
          </a:xfrm>
          <a:prstGeom prst="rect">
            <a:avLst/>
          </a:prstGeom>
        </p:spPr>
        <p:txBody>
          <a:bodyPr/>
          <a:lstStyle>
            <a:lvl1pPr>
              <a:defRPr/>
            </a:lvl1pPr>
          </a:lstStyle>
          <a:p>
            <a:pPr>
              <a:defRPr/>
            </a:pPr>
            <a:endParaRPr lang="en-US">
              <a:solidFill>
                <a:srgbClr val="444444"/>
              </a:solidFill>
            </a:endParaRPr>
          </a:p>
        </p:txBody>
      </p:sp>
      <p:sp>
        <p:nvSpPr>
          <p:cNvPr id="5" name="Rectangle 6"/>
          <p:cNvSpPr>
            <a:spLocks noGrp="1" noChangeArrowheads="1"/>
          </p:cNvSpPr>
          <p:nvPr>
            <p:ph type="sldNum" sz="quarter" idx="12"/>
          </p:nvPr>
        </p:nvSpPr>
        <p:spPr>
          <a:xfrm>
            <a:off x="457200" y="6356352"/>
            <a:ext cx="465138" cy="365125"/>
          </a:xfrm>
          <a:prstGeom prst="rect">
            <a:avLst/>
          </a:prstGeom>
        </p:spPr>
        <p:txBody>
          <a:bodyPr/>
          <a:lstStyle>
            <a:lvl1pPr>
              <a:defRPr/>
            </a:lvl1pPr>
          </a:lstStyle>
          <a:p>
            <a:pPr>
              <a:defRPr/>
            </a:pPr>
            <a:fld id="{898E35C8-D243-4231-9233-446009FDAEB8}" type="slidenum">
              <a:rPr lang="en-US">
                <a:solidFill>
                  <a:srgbClr val="444444"/>
                </a:solidFill>
              </a:rPr>
              <a:pPr>
                <a:defRPr/>
              </a:pPr>
              <a:t>‹#›</a:t>
            </a:fld>
            <a:endParaRPr lang="en-US" dirty="0">
              <a:solidFill>
                <a:srgbClr val="0085C3"/>
              </a:solidFill>
            </a:endParaRPr>
          </a:p>
        </p:txBody>
      </p:sp>
    </p:spTree>
    <p:extLst>
      <p:ext uri="{BB962C8B-B14F-4D97-AF65-F5344CB8AC3E}">
        <p14:creationId xmlns:p14="http://schemas.microsoft.com/office/powerpoint/2010/main" val="2921376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slideLayout" Target="../slideLayouts/slideLayout198.xml"/><Relationship Id="rId18" Type="http://schemas.openxmlformats.org/officeDocument/2006/relationships/slideLayout" Target="../slideLayouts/slideLayout203.xml"/><Relationship Id="rId26" Type="http://schemas.openxmlformats.org/officeDocument/2006/relationships/theme" Target="../theme/theme10.xml"/><Relationship Id="rId3" Type="http://schemas.openxmlformats.org/officeDocument/2006/relationships/slideLayout" Target="../slideLayouts/slideLayout188.xml"/><Relationship Id="rId21" Type="http://schemas.openxmlformats.org/officeDocument/2006/relationships/slideLayout" Target="../slideLayouts/slideLayout206.xml"/><Relationship Id="rId7" Type="http://schemas.openxmlformats.org/officeDocument/2006/relationships/slideLayout" Target="../slideLayouts/slideLayout192.xml"/><Relationship Id="rId12" Type="http://schemas.openxmlformats.org/officeDocument/2006/relationships/slideLayout" Target="../slideLayouts/slideLayout197.xml"/><Relationship Id="rId17" Type="http://schemas.openxmlformats.org/officeDocument/2006/relationships/slideLayout" Target="../slideLayouts/slideLayout202.xml"/><Relationship Id="rId25" Type="http://schemas.openxmlformats.org/officeDocument/2006/relationships/slideLayout" Target="../slideLayouts/slideLayout210.xml"/><Relationship Id="rId2" Type="http://schemas.openxmlformats.org/officeDocument/2006/relationships/slideLayout" Target="../slideLayouts/slideLayout187.xml"/><Relationship Id="rId16" Type="http://schemas.openxmlformats.org/officeDocument/2006/relationships/slideLayout" Target="../slideLayouts/slideLayout201.xml"/><Relationship Id="rId20" Type="http://schemas.openxmlformats.org/officeDocument/2006/relationships/slideLayout" Target="../slideLayouts/slideLayout205.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24" Type="http://schemas.openxmlformats.org/officeDocument/2006/relationships/slideLayout" Target="../slideLayouts/slideLayout209.xml"/><Relationship Id="rId5" Type="http://schemas.openxmlformats.org/officeDocument/2006/relationships/slideLayout" Target="../slideLayouts/slideLayout190.xml"/><Relationship Id="rId15" Type="http://schemas.openxmlformats.org/officeDocument/2006/relationships/slideLayout" Target="../slideLayouts/slideLayout200.xml"/><Relationship Id="rId23" Type="http://schemas.openxmlformats.org/officeDocument/2006/relationships/slideLayout" Target="../slideLayouts/slideLayout208.xml"/><Relationship Id="rId28" Type="http://schemas.openxmlformats.org/officeDocument/2006/relationships/image" Target="../media/image9.png"/><Relationship Id="rId10" Type="http://schemas.openxmlformats.org/officeDocument/2006/relationships/slideLayout" Target="../slideLayouts/slideLayout195.xml"/><Relationship Id="rId19" Type="http://schemas.openxmlformats.org/officeDocument/2006/relationships/slideLayout" Target="../slideLayouts/slideLayout204.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slideLayout" Target="../slideLayouts/slideLayout199.xml"/><Relationship Id="rId22" Type="http://schemas.openxmlformats.org/officeDocument/2006/relationships/slideLayout" Target="../slideLayouts/slideLayout207.xml"/><Relationship Id="rId27" Type="http://schemas.openxmlformats.org/officeDocument/2006/relationships/image" Target="../media/image8.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18.xml"/><Relationship Id="rId13" Type="http://schemas.openxmlformats.org/officeDocument/2006/relationships/slideLayout" Target="../slideLayouts/slideLayout223.xml"/><Relationship Id="rId3" Type="http://schemas.openxmlformats.org/officeDocument/2006/relationships/slideLayout" Target="../slideLayouts/slideLayout213.xml"/><Relationship Id="rId7" Type="http://schemas.openxmlformats.org/officeDocument/2006/relationships/slideLayout" Target="../slideLayouts/slideLayout217.xml"/><Relationship Id="rId12" Type="http://schemas.openxmlformats.org/officeDocument/2006/relationships/slideLayout" Target="../slideLayouts/slideLayout222.xml"/><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5" Type="http://schemas.openxmlformats.org/officeDocument/2006/relationships/slideLayout" Target="../slideLayouts/slideLayout215.xml"/><Relationship Id="rId15" Type="http://schemas.openxmlformats.org/officeDocument/2006/relationships/image" Target="../media/image1.png"/><Relationship Id="rId10" Type="http://schemas.openxmlformats.org/officeDocument/2006/relationships/slideLayout" Target="../slideLayouts/slideLayout220.xml"/><Relationship Id="rId4" Type="http://schemas.openxmlformats.org/officeDocument/2006/relationships/slideLayout" Target="../slideLayouts/slideLayout214.xml"/><Relationship Id="rId9" Type="http://schemas.openxmlformats.org/officeDocument/2006/relationships/slideLayout" Target="../slideLayouts/slideLayout219.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31.xml"/><Relationship Id="rId13" Type="http://schemas.openxmlformats.org/officeDocument/2006/relationships/slideLayout" Target="../slideLayouts/slideLayout236.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slideLayout" Target="../slideLayouts/slideLayout235.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5" Type="http://schemas.openxmlformats.org/officeDocument/2006/relationships/image" Target="../media/image1.png"/><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44.xml"/><Relationship Id="rId13" Type="http://schemas.openxmlformats.org/officeDocument/2006/relationships/slideLayout" Target="../slideLayouts/slideLayout249.xml"/><Relationship Id="rId3" Type="http://schemas.openxmlformats.org/officeDocument/2006/relationships/slideLayout" Target="../slideLayouts/slideLayout239.xml"/><Relationship Id="rId7" Type="http://schemas.openxmlformats.org/officeDocument/2006/relationships/slideLayout" Target="../slideLayouts/slideLayout243.xml"/><Relationship Id="rId12" Type="http://schemas.openxmlformats.org/officeDocument/2006/relationships/slideLayout" Target="../slideLayouts/slideLayout248.xml"/><Relationship Id="rId2" Type="http://schemas.openxmlformats.org/officeDocument/2006/relationships/slideLayout" Target="../slideLayouts/slideLayout238.xml"/><Relationship Id="rId1" Type="http://schemas.openxmlformats.org/officeDocument/2006/relationships/slideLayout" Target="../slideLayouts/slideLayout237.xml"/><Relationship Id="rId6" Type="http://schemas.openxmlformats.org/officeDocument/2006/relationships/slideLayout" Target="../slideLayouts/slideLayout242.xml"/><Relationship Id="rId11" Type="http://schemas.openxmlformats.org/officeDocument/2006/relationships/slideLayout" Target="../slideLayouts/slideLayout247.xml"/><Relationship Id="rId5" Type="http://schemas.openxmlformats.org/officeDocument/2006/relationships/slideLayout" Target="../slideLayouts/slideLayout241.xml"/><Relationship Id="rId15" Type="http://schemas.openxmlformats.org/officeDocument/2006/relationships/image" Target="../media/image1.png"/><Relationship Id="rId10" Type="http://schemas.openxmlformats.org/officeDocument/2006/relationships/slideLayout" Target="../slideLayouts/slideLayout246.xml"/><Relationship Id="rId4" Type="http://schemas.openxmlformats.org/officeDocument/2006/relationships/slideLayout" Target="../slideLayouts/slideLayout240.xml"/><Relationship Id="rId9" Type="http://schemas.openxmlformats.org/officeDocument/2006/relationships/slideLayout" Target="../slideLayouts/slideLayout245.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57.xml"/><Relationship Id="rId13" Type="http://schemas.openxmlformats.org/officeDocument/2006/relationships/slideLayout" Target="../slideLayouts/slideLayout262.xml"/><Relationship Id="rId3" Type="http://schemas.openxmlformats.org/officeDocument/2006/relationships/slideLayout" Target="../slideLayouts/slideLayout252.xml"/><Relationship Id="rId7" Type="http://schemas.openxmlformats.org/officeDocument/2006/relationships/slideLayout" Target="../slideLayouts/slideLayout256.xml"/><Relationship Id="rId12" Type="http://schemas.openxmlformats.org/officeDocument/2006/relationships/slideLayout" Target="../slideLayouts/slideLayout261.xml"/><Relationship Id="rId2" Type="http://schemas.openxmlformats.org/officeDocument/2006/relationships/slideLayout" Target="../slideLayouts/slideLayout251.xml"/><Relationship Id="rId1" Type="http://schemas.openxmlformats.org/officeDocument/2006/relationships/slideLayout" Target="../slideLayouts/slideLayout250.xml"/><Relationship Id="rId6" Type="http://schemas.openxmlformats.org/officeDocument/2006/relationships/slideLayout" Target="../slideLayouts/slideLayout255.xml"/><Relationship Id="rId11" Type="http://schemas.openxmlformats.org/officeDocument/2006/relationships/slideLayout" Target="../slideLayouts/slideLayout260.xml"/><Relationship Id="rId5" Type="http://schemas.openxmlformats.org/officeDocument/2006/relationships/slideLayout" Target="../slideLayouts/slideLayout254.xml"/><Relationship Id="rId15" Type="http://schemas.openxmlformats.org/officeDocument/2006/relationships/image" Target="../media/image1.png"/><Relationship Id="rId10" Type="http://schemas.openxmlformats.org/officeDocument/2006/relationships/slideLayout" Target="../slideLayouts/slideLayout259.xml"/><Relationship Id="rId4" Type="http://schemas.openxmlformats.org/officeDocument/2006/relationships/slideLayout" Target="../slideLayouts/slideLayout253.xml"/><Relationship Id="rId9" Type="http://schemas.openxmlformats.org/officeDocument/2006/relationships/slideLayout" Target="../slideLayouts/slideLayout258.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70.xml"/><Relationship Id="rId13" Type="http://schemas.openxmlformats.org/officeDocument/2006/relationships/slideLayout" Target="../slideLayouts/slideLayout275.xml"/><Relationship Id="rId18" Type="http://schemas.openxmlformats.org/officeDocument/2006/relationships/slideLayout" Target="../slideLayouts/slideLayout280.xml"/><Relationship Id="rId26" Type="http://schemas.openxmlformats.org/officeDocument/2006/relationships/theme" Target="../theme/theme15.xml"/><Relationship Id="rId3" Type="http://schemas.openxmlformats.org/officeDocument/2006/relationships/slideLayout" Target="../slideLayouts/slideLayout265.xml"/><Relationship Id="rId21" Type="http://schemas.openxmlformats.org/officeDocument/2006/relationships/slideLayout" Target="../slideLayouts/slideLayout283.xml"/><Relationship Id="rId7" Type="http://schemas.openxmlformats.org/officeDocument/2006/relationships/slideLayout" Target="../slideLayouts/slideLayout269.xml"/><Relationship Id="rId12" Type="http://schemas.openxmlformats.org/officeDocument/2006/relationships/slideLayout" Target="../slideLayouts/slideLayout274.xml"/><Relationship Id="rId17" Type="http://schemas.openxmlformats.org/officeDocument/2006/relationships/slideLayout" Target="../slideLayouts/slideLayout279.xml"/><Relationship Id="rId25" Type="http://schemas.openxmlformats.org/officeDocument/2006/relationships/slideLayout" Target="../slideLayouts/slideLayout287.xml"/><Relationship Id="rId2" Type="http://schemas.openxmlformats.org/officeDocument/2006/relationships/slideLayout" Target="../slideLayouts/slideLayout264.xml"/><Relationship Id="rId16" Type="http://schemas.openxmlformats.org/officeDocument/2006/relationships/slideLayout" Target="../slideLayouts/slideLayout278.xml"/><Relationship Id="rId20" Type="http://schemas.openxmlformats.org/officeDocument/2006/relationships/slideLayout" Target="../slideLayouts/slideLayout282.xml"/><Relationship Id="rId1" Type="http://schemas.openxmlformats.org/officeDocument/2006/relationships/slideLayout" Target="../slideLayouts/slideLayout263.xml"/><Relationship Id="rId6" Type="http://schemas.openxmlformats.org/officeDocument/2006/relationships/slideLayout" Target="../slideLayouts/slideLayout268.xml"/><Relationship Id="rId11" Type="http://schemas.openxmlformats.org/officeDocument/2006/relationships/slideLayout" Target="../slideLayouts/slideLayout273.xml"/><Relationship Id="rId24" Type="http://schemas.openxmlformats.org/officeDocument/2006/relationships/slideLayout" Target="../slideLayouts/slideLayout286.xml"/><Relationship Id="rId5" Type="http://schemas.openxmlformats.org/officeDocument/2006/relationships/slideLayout" Target="../slideLayouts/slideLayout267.xml"/><Relationship Id="rId15" Type="http://schemas.openxmlformats.org/officeDocument/2006/relationships/slideLayout" Target="../slideLayouts/slideLayout277.xml"/><Relationship Id="rId23" Type="http://schemas.openxmlformats.org/officeDocument/2006/relationships/slideLayout" Target="../slideLayouts/slideLayout285.xml"/><Relationship Id="rId10" Type="http://schemas.openxmlformats.org/officeDocument/2006/relationships/slideLayout" Target="../slideLayouts/slideLayout272.xml"/><Relationship Id="rId19" Type="http://schemas.openxmlformats.org/officeDocument/2006/relationships/slideLayout" Target="../slideLayouts/slideLayout281.xml"/><Relationship Id="rId4" Type="http://schemas.openxmlformats.org/officeDocument/2006/relationships/slideLayout" Target="../slideLayouts/slideLayout266.xml"/><Relationship Id="rId9" Type="http://schemas.openxmlformats.org/officeDocument/2006/relationships/slideLayout" Target="../slideLayouts/slideLayout271.xml"/><Relationship Id="rId14" Type="http://schemas.openxmlformats.org/officeDocument/2006/relationships/slideLayout" Target="../slideLayouts/slideLayout276.xml"/><Relationship Id="rId22" Type="http://schemas.openxmlformats.org/officeDocument/2006/relationships/slideLayout" Target="../slideLayouts/slideLayout284.xml"/><Relationship Id="rId27" Type="http://schemas.openxmlformats.org/officeDocument/2006/relationships/image" Target="../media/image1.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slideLayout" Target="../slideLayouts/slideLayout300.xml"/><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slideLayout" Target="../slideLayouts/slideLayout299.xml"/><Relationship Id="rId2" Type="http://schemas.openxmlformats.org/officeDocument/2006/relationships/slideLayout" Target="../slideLayouts/slideLayout289.xml"/><Relationship Id="rId16" Type="http://schemas.openxmlformats.org/officeDocument/2006/relationships/image" Target="../media/image1.png"/><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5" Type="http://schemas.openxmlformats.org/officeDocument/2006/relationships/theme" Target="../theme/theme16.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 Id="rId14" Type="http://schemas.openxmlformats.org/officeDocument/2006/relationships/slideLayout" Target="../slideLayouts/slideLayout30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309.xml"/><Relationship Id="rId13" Type="http://schemas.openxmlformats.org/officeDocument/2006/relationships/slideLayout" Target="../slideLayouts/slideLayout314.xml"/><Relationship Id="rId18" Type="http://schemas.openxmlformats.org/officeDocument/2006/relationships/slideLayout" Target="../slideLayouts/slideLayout319.xml"/><Relationship Id="rId26" Type="http://schemas.openxmlformats.org/officeDocument/2006/relationships/slideLayout" Target="../slideLayouts/slideLayout327.xml"/><Relationship Id="rId3" Type="http://schemas.openxmlformats.org/officeDocument/2006/relationships/slideLayout" Target="../slideLayouts/slideLayout304.xml"/><Relationship Id="rId21" Type="http://schemas.openxmlformats.org/officeDocument/2006/relationships/slideLayout" Target="../slideLayouts/slideLayout322.xml"/><Relationship Id="rId7" Type="http://schemas.openxmlformats.org/officeDocument/2006/relationships/slideLayout" Target="../slideLayouts/slideLayout308.xml"/><Relationship Id="rId12" Type="http://schemas.openxmlformats.org/officeDocument/2006/relationships/slideLayout" Target="../slideLayouts/slideLayout313.xml"/><Relationship Id="rId17" Type="http://schemas.openxmlformats.org/officeDocument/2006/relationships/slideLayout" Target="../slideLayouts/slideLayout318.xml"/><Relationship Id="rId25" Type="http://schemas.openxmlformats.org/officeDocument/2006/relationships/slideLayout" Target="../slideLayouts/slideLayout326.xml"/><Relationship Id="rId2" Type="http://schemas.openxmlformats.org/officeDocument/2006/relationships/slideLayout" Target="../slideLayouts/slideLayout303.xml"/><Relationship Id="rId16" Type="http://schemas.openxmlformats.org/officeDocument/2006/relationships/slideLayout" Target="../slideLayouts/slideLayout317.xml"/><Relationship Id="rId20" Type="http://schemas.openxmlformats.org/officeDocument/2006/relationships/slideLayout" Target="../slideLayouts/slideLayout321.xml"/><Relationship Id="rId1" Type="http://schemas.openxmlformats.org/officeDocument/2006/relationships/slideLayout" Target="../slideLayouts/slideLayout302.xml"/><Relationship Id="rId6" Type="http://schemas.openxmlformats.org/officeDocument/2006/relationships/slideLayout" Target="../slideLayouts/slideLayout307.xml"/><Relationship Id="rId11" Type="http://schemas.openxmlformats.org/officeDocument/2006/relationships/slideLayout" Target="../slideLayouts/slideLayout312.xml"/><Relationship Id="rId24" Type="http://schemas.openxmlformats.org/officeDocument/2006/relationships/slideLayout" Target="../slideLayouts/slideLayout325.xml"/><Relationship Id="rId5" Type="http://schemas.openxmlformats.org/officeDocument/2006/relationships/slideLayout" Target="../slideLayouts/slideLayout306.xml"/><Relationship Id="rId15" Type="http://schemas.openxmlformats.org/officeDocument/2006/relationships/slideLayout" Target="../slideLayouts/slideLayout316.xml"/><Relationship Id="rId23" Type="http://schemas.openxmlformats.org/officeDocument/2006/relationships/slideLayout" Target="../slideLayouts/slideLayout324.xml"/><Relationship Id="rId28" Type="http://schemas.openxmlformats.org/officeDocument/2006/relationships/image" Target="../media/image18.emf"/><Relationship Id="rId10" Type="http://schemas.openxmlformats.org/officeDocument/2006/relationships/slideLayout" Target="../slideLayouts/slideLayout311.xml"/><Relationship Id="rId19" Type="http://schemas.openxmlformats.org/officeDocument/2006/relationships/slideLayout" Target="../slideLayouts/slideLayout320.xml"/><Relationship Id="rId4" Type="http://schemas.openxmlformats.org/officeDocument/2006/relationships/slideLayout" Target="../slideLayouts/slideLayout305.xml"/><Relationship Id="rId9" Type="http://schemas.openxmlformats.org/officeDocument/2006/relationships/slideLayout" Target="../slideLayouts/slideLayout310.xml"/><Relationship Id="rId14" Type="http://schemas.openxmlformats.org/officeDocument/2006/relationships/slideLayout" Target="../slideLayouts/slideLayout315.xml"/><Relationship Id="rId22" Type="http://schemas.openxmlformats.org/officeDocument/2006/relationships/slideLayout" Target="../slideLayouts/slideLayout323.xml"/><Relationship Id="rId27"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35.xml"/><Relationship Id="rId13" Type="http://schemas.openxmlformats.org/officeDocument/2006/relationships/slideLayout" Target="../slideLayouts/slideLayout340.xml"/><Relationship Id="rId18" Type="http://schemas.openxmlformats.org/officeDocument/2006/relationships/slideLayout" Target="../slideLayouts/slideLayout345.xml"/><Relationship Id="rId26" Type="http://schemas.openxmlformats.org/officeDocument/2006/relationships/slideLayout" Target="../slideLayouts/slideLayout353.xml"/><Relationship Id="rId3" Type="http://schemas.openxmlformats.org/officeDocument/2006/relationships/slideLayout" Target="../slideLayouts/slideLayout330.xml"/><Relationship Id="rId21" Type="http://schemas.openxmlformats.org/officeDocument/2006/relationships/slideLayout" Target="../slideLayouts/slideLayout348.xml"/><Relationship Id="rId7" Type="http://schemas.openxmlformats.org/officeDocument/2006/relationships/slideLayout" Target="../slideLayouts/slideLayout334.xml"/><Relationship Id="rId12" Type="http://schemas.openxmlformats.org/officeDocument/2006/relationships/slideLayout" Target="../slideLayouts/slideLayout339.xml"/><Relationship Id="rId17" Type="http://schemas.openxmlformats.org/officeDocument/2006/relationships/slideLayout" Target="../slideLayouts/slideLayout344.xml"/><Relationship Id="rId25" Type="http://schemas.openxmlformats.org/officeDocument/2006/relationships/slideLayout" Target="../slideLayouts/slideLayout352.xml"/><Relationship Id="rId2" Type="http://schemas.openxmlformats.org/officeDocument/2006/relationships/slideLayout" Target="../slideLayouts/slideLayout329.xml"/><Relationship Id="rId16" Type="http://schemas.openxmlformats.org/officeDocument/2006/relationships/slideLayout" Target="../slideLayouts/slideLayout343.xml"/><Relationship Id="rId20" Type="http://schemas.openxmlformats.org/officeDocument/2006/relationships/slideLayout" Target="../slideLayouts/slideLayout347.xml"/><Relationship Id="rId1" Type="http://schemas.openxmlformats.org/officeDocument/2006/relationships/slideLayout" Target="../slideLayouts/slideLayout328.xml"/><Relationship Id="rId6" Type="http://schemas.openxmlformats.org/officeDocument/2006/relationships/slideLayout" Target="../slideLayouts/slideLayout333.xml"/><Relationship Id="rId11" Type="http://schemas.openxmlformats.org/officeDocument/2006/relationships/slideLayout" Target="../slideLayouts/slideLayout338.xml"/><Relationship Id="rId24" Type="http://schemas.openxmlformats.org/officeDocument/2006/relationships/slideLayout" Target="../slideLayouts/slideLayout351.xml"/><Relationship Id="rId5" Type="http://schemas.openxmlformats.org/officeDocument/2006/relationships/slideLayout" Target="../slideLayouts/slideLayout332.xml"/><Relationship Id="rId15" Type="http://schemas.openxmlformats.org/officeDocument/2006/relationships/slideLayout" Target="../slideLayouts/slideLayout342.xml"/><Relationship Id="rId23" Type="http://schemas.openxmlformats.org/officeDocument/2006/relationships/slideLayout" Target="../slideLayouts/slideLayout350.xml"/><Relationship Id="rId28" Type="http://schemas.openxmlformats.org/officeDocument/2006/relationships/image" Target="../media/image18.emf"/><Relationship Id="rId10" Type="http://schemas.openxmlformats.org/officeDocument/2006/relationships/slideLayout" Target="../slideLayouts/slideLayout337.xml"/><Relationship Id="rId19" Type="http://schemas.openxmlformats.org/officeDocument/2006/relationships/slideLayout" Target="../slideLayouts/slideLayout346.xml"/><Relationship Id="rId4" Type="http://schemas.openxmlformats.org/officeDocument/2006/relationships/slideLayout" Target="../slideLayouts/slideLayout331.xml"/><Relationship Id="rId9" Type="http://schemas.openxmlformats.org/officeDocument/2006/relationships/slideLayout" Target="../slideLayouts/slideLayout336.xml"/><Relationship Id="rId14" Type="http://schemas.openxmlformats.org/officeDocument/2006/relationships/slideLayout" Target="../slideLayouts/slideLayout341.xml"/><Relationship Id="rId22" Type="http://schemas.openxmlformats.org/officeDocument/2006/relationships/slideLayout" Target="../slideLayouts/slideLayout349.xml"/><Relationship Id="rId27"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61.xml"/><Relationship Id="rId3" Type="http://schemas.openxmlformats.org/officeDocument/2006/relationships/slideLayout" Target="../slideLayouts/slideLayout356.xml"/><Relationship Id="rId7" Type="http://schemas.openxmlformats.org/officeDocument/2006/relationships/slideLayout" Target="../slideLayouts/slideLayout360.xml"/><Relationship Id="rId12" Type="http://schemas.openxmlformats.org/officeDocument/2006/relationships/theme" Target="../theme/theme19.xml"/><Relationship Id="rId2" Type="http://schemas.openxmlformats.org/officeDocument/2006/relationships/slideLayout" Target="../slideLayouts/slideLayout355.xml"/><Relationship Id="rId1" Type="http://schemas.openxmlformats.org/officeDocument/2006/relationships/slideLayout" Target="../slideLayouts/slideLayout354.xml"/><Relationship Id="rId6" Type="http://schemas.openxmlformats.org/officeDocument/2006/relationships/slideLayout" Target="../slideLayouts/slideLayout359.xml"/><Relationship Id="rId11" Type="http://schemas.openxmlformats.org/officeDocument/2006/relationships/slideLayout" Target="../slideLayouts/slideLayout364.xml"/><Relationship Id="rId5" Type="http://schemas.openxmlformats.org/officeDocument/2006/relationships/slideLayout" Target="../slideLayouts/slideLayout358.xml"/><Relationship Id="rId10" Type="http://schemas.openxmlformats.org/officeDocument/2006/relationships/slideLayout" Target="../slideLayouts/slideLayout363.xml"/><Relationship Id="rId4" Type="http://schemas.openxmlformats.org/officeDocument/2006/relationships/slideLayout" Target="../slideLayouts/slideLayout357.xml"/><Relationship Id="rId9" Type="http://schemas.openxmlformats.org/officeDocument/2006/relationships/slideLayout" Target="../slideLayouts/slideLayout3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image" Target="../media/image5.png"/><Relationship Id="rId4" Type="http://schemas.openxmlformats.org/officeDocument/2006/relationships/slideLayout" Target="../slideLayouts/slideLayout3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image" Target="../media/image1.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image" Target="../media/image1.png"/><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theme" Target="../theme/theme4.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image" Target="../media/image1.png"/><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theme" Target="../theme/theme5.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18" Type="http://schemas.openxmlformats.org/officeDocument/2006/relationships/slideLayout" Target="../slideLayouts/slideLayout121.xml"/><Relationship Id="rId3" Type="http://schemas.openxmlformats.org/officeDocument/2006/relationships/slideLayout" Target="../slideLayouts/slideLayout106.xml"/><Relationship Id="rId21" Type="http://schemas.openxmlformats.org/officeDocument/2006/relationships/slideLayout" Target="../slideLayouts/slideLayout124.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17" Type="http://schemas.openxmlformats.org/officeDocument/2006/relationships/slideLayout" Target="../slideLayouts/slideLayout120.xml"/><Relationship Id="rId2" Type="http://schemas.openxmlformats.org/officeDocument/2006/relationships/slideLayout" Target="../slideLayouts/slideLayout105.xml"/><Relationship Id="rId16" Type="http://schemas.openxmlformats.org/officeDocument/2006/relationships/slideLayout" Target="../slideLayouts/slideLayout119.xml"/><Relationship Id="rId20" Type="http://schemas.openxmlformats.org/officeDocument/2006/relationships/slideLayout" Target="../slideLayouts/slideLayout123.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24" Type="http://schemas.openxmlformats.org/officeDocument/2006/relationships/image" Target="../media/image1.png"/><Relationship Id="rId5" Type="http://schemas.openxmlformats.org/officeDocument/2006/relationships/slideLayout" Target="../slideLayouts/slideLayout108.xml"/><Relationship Id="rId15" Type="http://schemas.openxmlformats.org/officeDocument/2006/relationships/slideLayout" Target="../slideLayouts/slideLayout118.xml"/><Relationship Id="rId23" Type="http://schemas.openxmlformats.org/officeDocument/2006/relationships/theme" Target="../theme/theme6.xml"/><Relationship Id="rId10" Type="http://schemas.openxmlformats.org/officeDocument/2006/relationships/slideLayout" Target="../slideLayouts/slideLayout113.xml"/><Relationship Id="rId19" Type="http://schemas.openxmlformats.org/officeDocument/2006/relationships/slideLayout" Target="../slideLayouts/slideLayout122.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 Id="rId22" Type="http://schemas.openxmlformats.org/officeDocument/2006/relationships/slideLayout" Target="../slideLayouts/slideLayout12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3" Type="http://schemas.openxmlformats.org/officeDocument/2006/relationships/slideLayout" Target="../slideLayouts/slideLayout128.xml"/><Relationship Id="rId21" Type="http://schemas.openxmlformats.org/officeDocument/2006/relationships/slideLayout" Target="../slideLayouts/slideLayout146.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image" Target="../media/image1.png"/><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0" Type="http://schemas.openxmlformats.org/officeDocument/2006/relationships/slideLayout" Target="../slideLayouts/slideLayout145.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24" Type="http://schemas.openxmlformats.org/officeDocument/2006/relationships/theme" Target="../theme/theme7.xml"/><Relationship Id="rId5" Type="http://schemas.openxmlformats.org/officeDocument/2006/relationships/slideLayout" Target="../slideLayouts/slideLayout130.xml"/><Relationship Id="rId15" Type="http://schemas.openxmlformats.org/officeDocument/2006/relationships/slideLayout" Target="../slideLayouts/slideLayout140.xml"/><Relationship Id="rId23" Type="http://schemas.openxmlformats.org/officeDocument/2006/relationships/slideLayout" Target="../slideLayouts/slideLayout148.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 Id="rId22" Type="http://schemas.openxmlformats.org/officeDocument/2006/relationships/slideLayout" Target="../slideLayouts/slideLayout14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image" Target="../media/image1.png"/><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theme" Target="../theme/theme8.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slideLayout" Target="../slideLayouts/slideLayout183.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17" Type="http://schemas.openxmlformats.org/officeDocument/2006/relationships/image" Target="../media/image1.png"/><Relationship Id="rId2" Type="http://schemas.openxmlformats.org/officeDocument/2006/relationships/slideLayout" Target="../slideLayouts/slideLayout172.xml"/><Relationship Id="rId16" Type="http://schemas.openxmlformats.org/officeDocument/2006/relationships/theme" Target="../theme/theme9.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5" Type="http://schemas.openxmlformats.org/officeDocument/2006/relationships/slideLayout" Target="../slideLayouts/slideLayout18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slideLayout" Target="../slideLayouts/slideLayout1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chemeClr val="bg1"/>
              </a:buClr>
              <a:defRPr/>
            </a:pPr>
            <a:fld id="{54071D36-2DC6-4487-8BED-E556E2E82924}" type="slidenum">
              <a:rPr lang="en-US" sz="900">
                <a:solidFill>
                  <a:schemeClr val="bg2">
                    <a:lumMod val="50000"/>
                    <a:lumOff val="50000"/>
                  </a:schemeClr>
                </a:solidFill>
                <a:latin typeface="+mn-lt"/>
                <a:cs typeface="+mn-cs"/>
              </a:rPr>
              <a:pPr>
                <a:lnSpc>
                  <a:spcPct val="90000"/>
                </a:lnSpc>
                <a:buClr>
                  <a:schemeClr val="bg1"/>
                </a:buClr>
                <a:defRPr/>
              </a:pPr>
              <a:t>‹#›</a:t>
            </a:fld>
            <a:endParaRPr lang="en-US" sz="900" dirty="0" err="1">
              <a:solidFill>
                <a:schemeClr val="bg2">
                  <a:lumMod val="50000"/>
                  <a:lumOff val="50000"/>
                </a:schemeClr>
              </a:solidFill>
              <a:latin typeface="+mn-lt"/>
              <a:cs typeface="+mn-cs"/>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E00CF047-7350-4707-AA1A-E56FA69586CC}" type="datetime1">
              <a:rPr lang="en-US" sz="900">
                <a:solidFill>
                  <a:schemeClr val="bg2">
                    <a:lumMod val="50000"/>
                    <a:lumOff val="50000"/>
                  </a:schemeClr>
                </a:solidFill>
                <a:latin typeface="+mn-lt"/>
                <a:cs typeface="+mn-cs"/>
              </a:rPr>
              <a:pPr>
                <a:lnSpc>
                  <a:spcPct val="90000"/>
                </a:lnSpc>
                <a:spcBef>
                  <a:spcPts val="600"/>
                </a:spcBef>
                <a:spcAft>
                  <a:spcPts val="0"/>
                </a:spcAft>
                <a:buClr>
                  <a:schemeClr val="bg1"/>
                </a:buClr>
                <a:defRPr/>
              </a:pPr>
              <a:t>9/10/2015</a:t>
            </a:fld>
            <a:endParaRPr lang="en-US" sz="900" dirty="0">
              <a:solidFill>
                <a:schemeClr val="bg2">
                  <a:lumMod val="50000"/>
                  <a:lumOff val="50000"/>
                </a:schemeClr>
              </a:solidFill>
              <a:latin typeface="+mn-lt"/>
              <a:cs typeface="+mn-cs"/>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E00CF047-7350-4707-AA1A-E56FA69586CC}" type="datetime1">
              <a:rPr lang="en-US" sz="900">
                <a:solidFill>
                  <a:schemeClr val="bg2">
                    <a:lumMod val="50000"/>
                    <a:lumOff val="50000"/>
                  </a:schemeClr>
                </a:solidFill>
                <a:latin typeface="+mn-lt"/>
                <a:cs typeface="+mn-cs"/>
              </a:rPr>
              <a:pPr>
                <a:lnSpc>
                  <a:spcPct val="90000"/>
                </a:lnSpc>
                <a:spcBef>
                  <a:spcPts val="600"/>
                </a:spcBef>
                <a:spcAft>
                  <a:spcPts val="0"/>
                </a:spcAft>
                <a:buClr>
                  <a:schemeClr val="bg1"/>
                </a:buClr>
                <a:defRPr/>
              </a:pPr>
              <a:t>9/10/2015</a:t>
            </a:fld>
            <a:endParaRPr lang="en-US" sz="900" dirty="0">
              <a:solidFill>
                <a:schemeClr val="bg2">
                  <a:lumMod val="50000"/>
                  <a:lumOff val="50000"/>
                </a:schemeClr>
              </a:solidFill>
              <a:latin typeface="+mn-lt"/>
              <a:cs typeface="+mn-cs"/>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chemeClr val="bg2">
                    <a:lumMod val="50000"/>
                    <a:lumOff val="50000"/>
                  </a:schemeClr>
                </a:solidFill>
                <a:latin typeface="+mn-lt"/>
                <a:cs typeface="+mn-cs"/>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chemeClr val="bg1"/>
              </a:buClr>
              <a:defRPr/>
            </a:pPr>
            <a:r>
              <a:rPr lang="en-US" sz="1000" dirty="0">
                <a:solidFill>
                  <a:schemeClr val="bg2">
                    <a:lumMod val="50000"/>
                    <a:lumOff val="50000"/>
                  </a:schemeClr>
                </a:solidFill>
                <a:latin typeface="+mn-lt"/>
                <a:cs typeface="+mn-cs"/>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cSld>
  <p:clrMap bg1="lt1" tx1="dk1" bg2="lt2" tx2="dk2" accent1="accent1" accent2="accent2" accent3="accent3" accent4="accent4" accent5="accent5" accent6="accent6" hlink="hlink" folHlink="folHlink"/>
  <p:sldLayoutIdLst>
    <p:sldLayoutId id="2147485577" r:id="rId1"/>
    <p:sldLayoutId id="2147485578" r:id="rId2"/>
    <p:sldLayoutId id="2147485579" r:id="rId3"/>
    <p:sldLayoutId id="2147485580" r:id="rId4"/>
    <p:sldLayoutId id="2147485581" r:id="rId5"/>
    <p:sldLayoutId id="2147485582" r:id="rId6"/>
    <p:sldLayoutId id="2147485568" r:id="rId7"/>
    <p:sldLayoutId id="2147485583" r:id="rId8"/>
    <p:sldLayoutId id="2147485569" r:id="rId9"/>
    <p:sldLayoutId id="2147485570" r:id="rId10"/>
    <p:sldLayoutId id="2147485571" r:id="rId11"/>
    <p:sldLayoutId id="2147485572" r:id="rId12"/>
    <p:sldLayoutId id="2147485573" r:id="rId13"/>
    <p:sldLayoutId id="2147485574" r:id="rId14"/>
    <p:sldLayoutId id="2147485584" r:id="rId15"/>
    <p:sldLayoutId id="2147485585" r:id="rId16"/>
    <p:sldLayoutId id="2147485586" r:id="rId17"/>
    <p:sldLayoutId id="2147485587" r:id="rId18"/>
    <p:sldLayoutId id="2147485588" r:id="rId19"/>
    <p:sldLayoutId id="2147485589" r:id="rId20"/>
    <p:sldLayoutId id="2147485590" r:id="rId21"/>
    <p:sldLayoutId id="2147485591" r:id="rId22"/>
    <p:sldLayoutId id="2147485888" r:id="rId23"/>
    <p:sldLayoutId id="2147485889" r:id="rId24"/>
    <p:sldLayoutId id="2147485891" r:id="rId25"/>
    <p:sldLayoutId id="2147485892" r:id="rId26"/>
    <p:sldLayoutId id="2147485893" r:id="rId27"/>
    <p:sldLayoutId id="2147485948" r:id="rId28"/>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alpha val="50000"/>
          </a:schemeClr>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a:p>
            <a:pPr lvl="3"/>
            <a:r>
              <a:rPr lang="en-US" sz="1000" dirty="0" smtClean="0"/>
              <a:t>Fourth level</a:t>
            </a:r>
          </a:p>
          <a:p>
            <a:pPr lvl="4"/>
            <a:r>
              <a:rPr lang="en-US" dirty="0" smtClean="0"/>
              <a:t>Fifth level</a:t>
            </a: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1" name="TextBox 10"/>
          <p:cNvSpPr txBox="1"/>
          <p:nvPr/>
        </p:nvSpPr>
        <p:spPr>
          <a:xfrm>
            <a:off x="295274" y="6498463"/>
            <a:ext cx="265176" cy="118872"/>
          </a:xfrm>
          <a:prstGeom prst="rect">
            <a:avLst/>
          </a:prstGeom>
        </p:spPr>
        <p:txBody>
          <a:bodyPr vert="horz" lIns="0" tIns="0" rIns="0" bIns="0" rtlCol="0" anchor="ctr">
            <a:noAutofit/>
          </a:bodyPr>
          <a:lstStyle/>
          <a:p>
            <a:pPr>
              <a:lnSpc>
                <a:spcPct val="90000"/>
              </a:lnSpc>
              <a:buClr>
                <a:srgbClr val="0085C3"/>
              </a:buClr>
            </a:pPr>
            <a:endParaRPr lang="en-US" sz="900" dirty="0" err="1" smtClean="0">
              <a:solidFill>
                <a:srgbClr val="444444">
                  <a:lumMod val="50000"/>
                  <a:lumOff val="50000"/>
                </a:srgbClr>
              </a:solidFill>
              <a:latin typeface="Museo Sans For Dell"/>
              <a:cs typeface="+mn-cs"/>
            </a:endParaRPr>
          </a:p>
        </p:txBody>
      </p:sp>
      <p:sp>
        <p:nvSpPr>
          <p:cNvPr id="15" name="fl" descr="                              Dell - Restricted - Confidential&#10;"/>
          <p:cNvSpPr txBox="1"/>
          <p:nvPr/>
        </p:nvSpPr>
        <p:spPr>
          <a:xfrm>
            <a:off x="0" y="6428571"/>
            <a:ext cx="9144000" cy="210058"/>
          </a:xfrm>
          <a:prstGeom prst="rect">
            <a:avLst/>
          </a:prstGeom>
          <a:noFill/>
        </p:spPr>
        <p:txBody>
          <a:bodyPr vert="horz" wrap="square" rtlCol="0">
            <a:spAutoFit/>
          </a:bodyPr>
          <a:lstStyle/>
          <a:p>
            <a:pPr>
              <a:lnSpc>
                <a:spcPct val="90000"/>
              </a:lnSpc>
              <a:spcBef>
                <a:spcPts val="100"/>
              </a:spcBef>
              <a:spcAft>
                <a:spcPts val="100"/>
              </a:spcAft>
            </a:pPr>
            <a:r>
              <a:rPr lang="en-US" sz="850" dirty="0" smtClean="0">
                <a:solidFill>
                  <a:srgbClr val="AAAAAA"/>
                </a:solidFill>
                <a:latin typeface="museo sans for dell" panose="02000000000000000000" pitchFamily="2" charset="0"/>
                <a:cs typeface="+mn-cs"/>
              </a:rPr>
              <a:t>                              Dell SonicWALL CONFIDENTIAL - Dell Security Peak Performance</a:t>
            </a:r>
          </a:p>
        </p:txBody>
      </p:sp>
      <p:sp>
        <p:nvSpPr>
          <p:cNvPr id="18" name="TextBox 17"/>
          <p:cNvSpPr txBox="1"/>
          <p:nvPr/>
        </p:nvSpPr>
        <p:spPr>
          <a:xfrm>
            <a:off x="295274" y="6498463"/>
            <a:ext cx="265176" cy="118872"/>
          </a:xfrm>
          <a:prstGeom prst="rect">
            <a:avLst/>
          </a:prstGeom>
        </p:spPr>
        <p:txBody>
          <a:bodyPr vert="horz" lIns="0" tIns="0" rIns="0" bIns="0" rtlCol="0" anchor="ctr">
            <a:noAutofit/>
          </a:bodyPr>
          <a:lstStyle/>
          <a:p>
            <a:pPr>
              <a:lnSpc>
                <a:spcPct val="90000"/>
              </a:lnSpc>
              <a:buClr>
                <a:srgbClr val="0085C3"/>
              </a:buClr>
            </a:pPr>
            <a:endParaRPr lang="en-US" sz="900" dirty="0" err="1" smtClean="0">
              <a:solidFill>
                <a:srgbClr val="444444">
                  <a:lumMod val="50000"/>
                  <a:lumOff val="50000"/>
                </a:srgbClr>
              </a:solidFill>
              <a:latin typeface="Museo Sans For Dell"/>
              <a:cs typeface="+mn-cs"/>
            </a:endParaRPr>
          </a:p>
        </p:txBody>
      </p:sp>
      <p:sp>
        <p:nvSpPr>
          <p:cNvPr id="20" name="TextBox 19"/>
          <p:cNvSpPr txBox="1"/>
          <p:nvPr/>
        </p:nvSpPr>
        <p:spPr>
          <a:xfrm>
            <a:off x="295274" y="6498463"/>
            <a:ext cx="265176" cy="118872"/>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900" smtClean="0">
                <a:solidFill>
                  <a:srgbClr val="888181"/>
                </a:solidFill>
                <a:latin typeface="Museo Sans For Dell"/>
                <a:cs typeface="+mn-cs"/>
              </a:rPr>
              <a:pPr>
                <a:lnSpc>
                  <a:spcPct val="90000"/>
                </a:lnSpc>
                <a:buClr>
                  <a:srgbClr val="0085C3"/>
                </a:buClr>
              </a:pPr>
              <a:t>‹#›</a:t>
            </a:fld>
            <a:endParaRPr lang="en-US" sz="900" dirty="0" err="1" smtClean="0">
              <a:solidFill>
                <a:srgbClr val="888181"/>
              </a:solidFill>
              <a:latin typeface="Museo Sans For Dell"/>
              <a:cs typeface="+mn-cs"/>
            </a:endParaRPr>
          </a:p>
        </p:txBody>
      </p:sp>
      <p:grpSp>
        <p:nvGrpSpPr>
          <p:cNvPr id="14" name="Group 13"/>
          <p:cNvGrpSpPr/>
          <p:nvPr/>
        </p:nvGrpSpPr>
        <p:grpSpPr>
          <a:xfrm>
            <a:off x="8096930" y="5840453"/>
            <a:ext cx="1047070" cy="1017547"/>
            <a:chOff x="8096930" y="4125953"/>
            <a:chExt cx="1047070" cy="1017547"/>
          </a:xfrm>
        </p:grpSpPr>
        <p:pic>
          <p:nvPicPr>
            <p:cNvPr id="19" name="Picture 18"/>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96930" y="4125953"/>
              <a:ext cx="1047070" cy="1017547"/>
            </a:xfrm>
            <a:prstGeom prst="rect">
              <a:avLst/>
            </a:prstGeom>
          </p:spPr>
        </p:pic>
        <p:grpSp>
          <p:nvGrpSpPr>
            <p:cNvPr id="21" name="Group 20"/>
            <p:cNvGrpSpPr/>
            <p:nvPr userDrawn="1"/>
          </p:nvGrpSpPr>
          <p:grpSpPr>
            <a:xfrm>
              <a:off x="8096930" y="4125954"/>
              <a:ext cx="523535" cy="508773"/>
              <a:chOff x="3344894" y="2289991"/>
              <a:chExt cx="1279524" cy="1243446"/>
            </a:xfrm>
          </p:grpSpPr>
          <p:sp>
            <p:nvSpPr>
              <p:cNvPr id="22" name="Rectangle 21"/>
              <p:cNvSpPr/>
              <p:nvPr userDrawn="1"/>
            </p:nvSpPr>
            <p:spPr>
              <a:xfrm>
                <a:off x="3344894" y="2289991"/>
                <a:ext cx="1279524" cy="1243446"/>
              </a:xfrm>
              <a:prstGeom prst="rect">
                <a:avLst/>
              </a:prstGeom>
              <a:solidFill>
                <a:srgbClr val="B72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4" name="Picture 23"/>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3650302" y="2464586"/>
                <a:ext cx="681407" cy="812800"/>
              </a:xfrm>
              <a:prstGeom prst="rect">
                <a:avLst/>
              </a:prstGeom>
            </p:spPr>
          </p:pic>
        </p:grpSp>
      </p:grpSp>
    </p:spTree>
    <p:extLst>
      <p:ext uri="{BB962C8B-B14F-4D97-AF65-F5344CB8AC3E}">
        <p14:creationId xmlns:p14="http://schemas.microsoft.com/office/powerpoint/2010/main" val="1876418351"/>
      </p:ext>
    </p:extLst>
  </p:cSld>
  <p:clrMap bg1="dk2" tx1="lt1" bg2="dk1" tx2="lt2" accent1="accent1" accent2="accent2" accent3="accent3" accent4="accent4" accent5="accent5" accent6="accent6" hlink="hlink" folHlink="folHlink"/>
  <p:sldLayoutIdLst>
    <p:sldLayoutId id="2147485762" r:id="rId1"/>
    <p:sldLayoutId id="2147485763" r:id="rId2"/>
    <p:sldLayoutId id="2147485764" r:id="rId3"/>
    <p:sldLayoutId id="2147485765" r:id="rId4"/>
    <p:sldLayoutId id="2147485766" r:id="rId5"/>
    <p:sldLayoutId id="2147485767" r:id="rId6"/>
    <p:sldLayoutId id="2147485768" r:id="rId7"/>
    <p:sldLayoutId id="2147485769" r:id="rId8"/>
    <p:sldLayoutId id="2147485770" r:id="rId9"/>
    <p:sldLayoutId id="2147485771" r:id="rId10"/>
    <p:sldLayoutId id="2147485772" r:id="rId11"/>
    <p:sldLayoutId id="2147485773" r:id="rId12"/>
    <p:sldLayoutId id="2147485774" r:id="rId13"/>
    <p:sldLayoutId id="2147485775" r:id="rId14"/>
    <p:sldLayoutId id="2147485776" r:id="rId15"/>
    <p:sldLayoutId id="2147485777" r:id="rId16"/>
    <p:sldLayoutId id="2147485778" r:id="rId17"/>
    <p:sldLayoutId id="2147485779" r:id="rId18"/>
    <p:sldLayoutId id="2147485780" r:id="rId19"/>
    <p:sldLayoutId id="2147485781" r:id="rId20"/>
    <p:sldLayoutId id="2147485782" r:id="rId21"/>
    <p:sldLayoutId id="2147485784" r:id="rId22"/>
    <p:sldLayoutId id="2147485785" r:id="rId23"/>
    <p:sldLayoutId id="2147485787" r:id="rId24"/>
    <p:sldLayoutId id="2147485788" r:id="rId25"/>
  </p:sldLayoutIdLst>
  <p:transition spd="med">
    <p:wipe dir="r"/>
  </p:transition>
  <p:timing>
    <p:tnLst>
      <p:par>
        <p:cTn id="1" dur="indefinite" restart="never" nodeType="tmRoot"/>
      </p:par>
    </p:tnLst>
  </p:timing>
  <p:hf sldNum="0"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888181"/>
        </a:buClr>
        <a:buFont typeface="Arial" pitchFamily="34" charset="0"/>
        <a:buChar char="•"/>
        <a:defRPr sz="1400">
          <a:solidFill>
            <a:srgbClr val="888181"/>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888181"/>
        </a:buClr>
        <a:buFont typeface="Museo Sans For Dell" pitchFamily="2" charset="0"/>
        <a:buChar char="–"/>
        <a:defRPr sz="1200" baseline="0">
          <a:solidFill>
            <a:srgbClr val="888181"/>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888181"/>
        </a:buClr>
        <a:buFont typeface="Museo Sans For Dell" pitchFamily="2" charset="0"/>
        <a:buChar char="›"/>
        <a:defRPr sz="1000" baseline="0">
          <a:solidFill>
            <a:srgbClr val="888181"/>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888181"/>
        </a:buClr>
        <a:buFont typeface="Courier New" panose="02070309020205020404" pitchFamily="49" charset="0"/>
        <a:buChar char="o"/>
        <a:defRPr sz="1000" baseline="0">
          <a:solidFill>
            <a:srgbClr val="888181"/>
          </a:solidFill>
          <a:latin typeface="Museo Sans For Dell" pitchFamily="2" charset="0"/>
          <a:ea typeface="Museo Sans For Dell" pitchFamily="2" charset="0"/>
        </a:defRPr>
      </a:lvl4pPr>
      <a:lvl5pPr marL="1608138" indent="-236538" algn="l" rtl="0" eaLnBrk="1" fontAlgn="base" hangingPunct="1">
        <a:lnSpc>
          <a:spcPct val="90000"/>
        </a:lnSpc>
        <a:spcBef>
          <a:spcPts val="400"/>
        </a:spcBef>
        <a:spcAft>
          <a:spcPct val="0"/>
        </a:spcAft>
        <a:buClr>
          <a:srgbClr val="888181"/>
        </a:buClr>
        <a:buFont typeface="Museo For Dell 300" pitchFamily="50" charset="0"/>
        <a:buChar char="–"/>
        <a:defRPr sz="1000">
          <a:solidFill>
            <a:srgbClr val="888181"/>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3084">
          <p15:clr>
            <a:srgbClr val="F26B43"/>
          </p15:clr>
        </p15:guide>
        <p15:guide id="2" pos="288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295274" y="6409972"/>
            <a:ext cx="265176" cy="118872"/>
          </a:xfrm>
          <a:prstGeom prst="rect">
            <a:avLst/>
          </a:prstGeom>
        </p:spPr>
        <p:txBody>
          <a:bodyPr vert="horz" lIns="0" tIns="0" rIns="0" bIns="0" rtlCol="0" anchor="ctr">
            <a:noAutofit/>
          </a:bodyPr>
          <a:lstStyle/>
          <a:p>
            <a:pPr>
              <a:lnSpc>
                <a:spcPct val="90000"/>
              </a:lnSpc>
              <a:buClr>
                <a:srgbClr val="444444"/>
              </a:buClr>
            </a:pPr>
            <a:fld id="{58EC7406-F4CC-4ABF-902E-2AF4E70E5C0F}" type="slidenum">
              <a:rPr lang="en-US" sz="900" smtClean="0">
                <a:solidFill>
                  <a:srgbClr val="FFFFFF">
                    <a:lumMod val="50000"/>
                    <a:lumOff val="50000"/>
                  </a:srgbClr>
                </a:solidFill>
                <a:latin typeface="Museo Sans For Dell"/>
                <a:cs typeface="+mn-cs"/>
              </a:rPr>
              <a:pPr>
                <a:lnSpc>
                  <a:spcPct val="90000"/>
                </a:lnSpc>
                <a:buClr>
                  <a:srgbClr val="444444"/>
                </a:buClr>
              </a:pPr>
              <a:t>‹#›</a:t>
            </a:fld>
            <a:endParaRPr lang="en-US" sz="900" dirty="0" smtClean="0">
              <a:solidFill>
                <a:srgbClr val="FFFFFF">
                  <a:lumMod val="50000"/>
                  <a:lumOff val="50000"/>
                </a:srgbClr>
              </a:solidFill>
              <a:latin typeface="Museo Sans For Dell"/>
              <a:cs typeface="+mn-cs"/>
            </a:endParaRP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444444"/>
              </a:buClr>
            </a:pPr>
            <a:fld id="{E00CF047-7350-4707-AA1A-E56FA69586CC}" type="datetime1">
              <a:rPr lang="en-US" sz="900" smtClean="0">
                <a:solidFill>
                  <a:srgbClr val="FFFFFF">
                    <a:lumMod val="50000"/>
                    <a:lumOff val="50000"/>
                  </a:srgbClr>
                </a:solidFill>
                <a:latin typeface="Museo Sans For Dell"/>
                <a:cs typeface="+mn-cs"/>
              </a:rPr>
              <a:pPr>
                <a:lnSpc>
                  <a:spcPct val="90000"/>
                </a:lnSpc>
                <a:spcBef>
                  <a:spcPts val="600"/>
                </a:spcBef>
                <a:spcAft>
                  <a:spcPts val="0"/>
                </a:spcAft>
                <a:buClr>
                  <a:srgbClr val="444444"/>
                </a:buClr>
              </a:pPr>
              <a:t>9/10/2015</a:t>
            </a:fld>
            <a:endParaRPr lang="en-US" sz="900" dirty="0" smtClean="0">
              <a:solidFill>
                <a:srgbClr val="FFFFFF">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444444"/>
              </a:buClr>
            </a:pPr>
            <a:fld id="{E00CF047-7350-4707-AA1A-E56FA69586CC}" type="datetime1">
              <a:rPr lang="en-US" sz="900" smtClean="0">
                <a:solidFill>
                  <a:srgbClr val="FFFFFF">
                    <a:lumMod val="50000"/>
                    <a:lumOff val="50000"/>
                  </a:srgbClr>
                </a:solidFill>
                <a:latin typeface="Museo Sans For Dell"/>
                <a:cs typeface="+mn-cs"/>
              </a:rPr>
              <a:pPr>
                <a:lnSpc>
                  <a:spcPct val="90000"/>
                </a:lnSpc>
                <a:spcBef>
                  <a:spcPts val="600"/>
                </a:spcBef>
                <a:spcAft>
                  <a:spcPts val="0"/>
                </a:spcAft>
                <a:buClr>
                  <a:srgbClr val="444444"/>
                </a:buClr>
              </a:pPr>
              <a:t>9/10/2015</a:t>
            </a:fld>
            <a:endParaRPr lang="en-US" sz="900" dirty="0" smtClean="0">
              <a:solidFill>
                <a:srgbClr val="FFFFFF">
                  <a:lumMod val="50000"/>
                  <a:lumOff val="50000"/>
                </a:srgbClr>
              </a:solidFill>
              <a:latin typeface="Museo Sans For Dell"/>
              <a:cs typeface="+mn-cs"/>
            </a:endParaRPr>
          </a:p>
        </p:txBody>
      </p:sp>
      <p:sp>
        <p:nvSpPr>
          <p:cNvPr id="26" name="fl"/>
          <p:cNvSpPr txBox="1"/>
          <p:nvPr/>
        </p:nvSpPr>
        <p:spPr>
          <a:xfrm>
            <a:off x="5" y="6617886"/>
            <a:ext cx="184731" cy="210058"/>
          </a:xfrm>
          <a:prstGeom prst="rect">
            <a:avLst/>
          </a:prstGeom>
          <a:noFill/>
        </p:spPr>
        <p:txBody>
          <a:bodyPr vert="horz" wrap="none" rtlCol="0">
            <a:spAutoFit/>
          </a:bodyPr>
          <a:lstStyle/>
          <a:p>
            <a:pPr>
              <a:lnSpc>
                <a:spcPct val="90000"/>
              </a:lnSpc>
              <a:spcBef>
                <a:spcPts val="600"/>
              </a:spcBef>
              <a:spcAft>
                <a:spcPts val="0"/>
              </a:spcAft>
              <a:buClr>
                <a:srgbClr val="444444"/>
              </a:buClr>
            </a:pPr>
            <a:endParaRPr lang="en-US" sz="850" b="1" dirty="0" smtClean="0">
              <a:solidFill>
                <a:srgbClr val="7F7F7F"/>
              </a:solidFill>
              <a:latin typeface="museo sans for dell"/>
              <a:cs typeface="+mn-cs"/>
            </a:endParaRPr>
          </a:p>
        </p:txBody>
      </p:sp>
      <p:pic>
        <p:nvPicPr>
          <p:cNvPr id="17" name="Picture 16" descr="dell_gray_logo.png"/>
          <p:cNvPicPr>
            <a:picLocks noChangeAspect="1"/>
          </p:cNvPicPr>
          <p:nvPr/>
        </p:nvPicPr>
        <p:blipFill>
          <a:blip r:embed="rId15" cstate="screen"/>
          <a:stretch>
            <a:fillRect/>
          </a:stretch>
        </p:blipFill>
        <p:spPr bwMode="black">
          <a:xfrm>
            <a:off x="8414832" y="5950811"/>
            <a:ext cx="470835" cy="627780"/>
          </a:xfrm>
          <a:prstGeom prst="rect">
            <a:avLst/>
          </a:prstGeom>
        </p:spPr>
      </p:pic>
    </p:spTree>
    <p:extLst>
      <p:ext uri="{BB962C8B-B14F-4D97-AF65-F5344CB8AC3E}">
        <p14:creationId xmlns:p14="http://schemas.microsoft.com/office/powerpoint/2010/main" val="3577006633"/>
      </p:ext>
    </p:extLst>
  </p:cSld>
  <p:clrMap bg1="lt1" tx1="dk1" bg2="lt2" tx2="dk2" accent1="accent1" accent2="accent2" accent3="accent3" accent4="accent4" accent5="accent5" accent6="accent6" hlink="hlink" folHlink="folHlink"/>
  <p:sldLayoutIdLst>
    <p:sldLayoutId id="2147485790" r:id="rId1"/>
    <p:sldLayoutId id="2147485791" r:id="rId2"/>
    <p:sldLayoutId id="2147485792" r:id="rId3"/>
    <p:sldLayoutId id="2147485793" r:id="rId4"/>
    <p:sldLayoutId id="2147485794" r:id="rId5"/>
    <p:sldLayoutId id="2147485795" r:id="rId6"/>
    <p:sldLayoutId id="2147485796" r:id="rId7"/>
    <p:sldLayoutId id="2147485797" r:id="rId8"/>
    <p:sldLayoutId id="2147485798" r:id="rId9"/>
    <p:sldLayoutId id="2147485799" r:id="rId10"/>
    <p:sldLayoutId id="2147485800" r:id="rId11"/>
    <p:sldLayoutId id="2147485801" r:id="rId12"/>
    <p:sldLayoutId id="2147485803" r:id="rId13"/>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AAAAAA"/>
        </a:buClr>
        <a:buFont typeface="Museo Sans For Dell" pitchFamily="2" charset="0"/>
        <a:buChar char="–"/>
        <a:defRPr sz="1200" baseline="0">
          <a:solidFill>
            <a:schemeClr val="bg2"/>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AAAAAA"/>
        </a:buClr>
        <a:buFont typeface="Museo Sans For Dell" pitchFamily="2" charset="0"/>
        <a:buChar char="–"/>
        <a:defRPr sz="1000" baseline="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AAAAAA"/>
        </a:buClr>
        <a:buFont typeface="Museo For Dell 300" pitchFamily="50" charset="0"/>
        <a:buChar char="–"/>
        <a:defRPr sz="1400">
          <a:solidFill>
            <a:schemeClr val="tx1"/>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295274" y="6409972"/>
            <a:ext cx="265176" cy="118872"/>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900" smtClean="0">
                <a:solidFill>
                  <a:srgbClr val="444444">
                    <a:lumMod val="50000"/>
                    <a:lumOff val="50000"/>
                  </a:srgbClr>
                </a:solidFill>
                <a:latin typeface="Museo Sans For Dell"/>
                <a:cs typeface="+mn-cs"/>
              </a:rPr>
              <a:pPr>
                <a:lnSpc>
                  <a:spcPct val="90000"/>
                </a:lnSpc>
                <a:buClr>
                  <a:srgbClr val="0085C3"/>
                </a:buClr>
              </a:pPr>
              <a:t>‹#›</a:t>
            </a:fld>
            <a:endParaRPr lang="en-US" sz="900" dirty="0" err="1" smtClean="0">
              <a:solidFill>
                <a:srgbClr val="444444">
                  <a:lumMod val="50000"/>
                  <a:lumOff val="50000"/>
                </a:srgbClr>
              </a:solidFill>
              <a:latin typeface="Museo Sans For Dell"/>
              <a:cs typeface="+mn-cs"/>
            </a:endParaRP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26" name="fl" descr="                              Dell - Restricted - Confidential&#10;"/>
          <p:cNvSpPr txBox="1"/>
          <p:nvPr/>
        </p:nvSpPr>
        <p:spPr>
          <a:xfrm>
            <a:off x="0" y="6360837"/>
            <a:ext cx="2574744" cy="404726"/>
          </a:xfrm>
          <a:prstGeom prst="rect">
            <a:avLst/>
          </a:prstGeom>
          <a:noFill/>
        </p:spPr>
        <p:txBody>
          <a:bodyPr vert="horz" wrap="none" rtlCol="0">
            <a:spAutoFit/>
          </a:bodyPr>
          <a:lstStyle/>
          <a:p>
            <a:pPr>
              <a:lnSpc>
                <a:spcPct val="90000"/>
              </a:lnSpc>
              <a:spcBef>
                <a:spcPts val="600"/>
              </a:spcBef>
              <a:spcAft>
                <a:spcPts val="0"/>
              </a:spcAft>
              <a:buClr>
                <a:srgbClr val="0085C3"/>
              </a:buClr>
            </a:pPr>
            <a:r>
              <a:rPr lang="en-US" sz="850" b="1" smtClean="0">
                <a:solidFill>
                  <a:srgbClr val="7F7F7F"/>
                </a:solidFill>
                <a:latin typeface="museo sans for dell"/>
                <a:cs typeface="+mn-cs"/>
              </a:rPr>
              <a:t>                              Dell - Restricted - Confidential</a:t>
            </a:r>
          </a:p>
          <a:p>
            <a:pPr>
              <a:lnSpc>
                <a:spcPct val="90000"/>
              </a:lnSpc>
              <a:spcBef>
                <a:spcPts val="600"/>
              </a:spcBef>
              <a:spcAft>
                <a:spcPts val="0"/>
              </a:spcAft>
              <a:buClr>
                <a:srgbClr val="0085C3"/>
              </a:buClr>
            </a:pPr>
            <a:endParaRPr lang="en-US" sz="850" b="1" dirty="0" err="1" smtClean="0">
              <a:solidFill>
                <a:srgbClr val="7F7F7F"/>
              </a:solidFill>
              <a:latin typeface="museo sans for dell" panose="02000000000000000000" pitchFamily="2" charset="0"/>
              <a:cs typeface="+mn-cs"/>
            </a:endParaRPr>
          </a:p>
        </p:txBody>
      </p:sp>
      <p:pic>
        <p:nvPicPr>
          <p:cNvPr id="17" name="Picture 16" descr="dell_gray_logo.png"/>
          <p:cNvPicPr>
            <a:picLocks noChangeAspect="1"/>
          </p:cNvPicPr>
          <p:nvPr/>
        </p:nvPicPr>
        <p:blipFill>
          <a:blip r:embed="rId15" cstate="screen"/>
          <a:stretch>
            <a:fillRect/>
          </a:stretch>
        </p:blipFill>
        <p:spPr bwMode="black">
          <a:xfrm>
            <a:off x="8414832" y="5950811"/>
            <a:ext cx="470835" cy="627780"/>
          </a:xfrm>
          <a:prstGeom prst="rect">
            <a:avLst/>
          </a:prstGeom>
        </p:spPr>
      </p:pic>
    </p:spTree>
    <p:extLst>
      <p:ext uri="{BB962C8B-B14F-4D97-AF65-F5344CB8AC3E}">
        <p14:creationId xmlns:p14="http://schemas.microsoft.com/office/powerpoint/2010/main" val="3993804053"/>
      </p:ext>
    </p:extLst>
  </p:cSld>
  <p:clrMap bg1="dk2" tx1="lt1" bg2="dk1" tx2="lt2" accent1="accent1" accent2="accent2" accent3="accent3" accent4="accent4" accent5="accent5" accent6="accent6" hlink="hlink" folHlink="folHlink"/>
  <p:sldLayoutIdLst>
    <p:sldLayoutId id="2147485805" r:id="rId1"/>
    <p:sldLayoutId id="2147485806" r:id="rId2"/>
    <p:sldLayoutId id="2147485807" r:id="rId3"/>
    <p:sldLayoutId id="2147485808" r:id="rId4"/>
    <p:sldLayoutId id="2147485809" r:id="rId5"/>
    <p:sldLayoutId id="2147485810" r:id="rId6"/>
    <p:sldLayoutId id="2147485811" r:id="rId7"/>
    <p:sldLayoutId id="2147485812" r:id="rId8"/>
    <p:sldLayoutId id="2147485813" r:id="rId9"/>
    <p:sldLayoutId id="2147485814" r:id="rId10"/>
    <p:sldLayoutId id="2147485815" r:id="rId11"/>
    <p:sldLayoutId id="2147485816" r:id="rId12"/>
    <p:sldLayoutId id="2147485817" r:id="rId13"/>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AAAAAA"/>
        </a:buClr>
        <a:buFont typeface="Museo Sans For Dell" pitchFamily="2" charset="0"/>
        <a:buChar char="–"/>
        <a:defRPr sz="1200" baseline="0">
          <a:solidFill>
            <a:schemeClr val="bg2"/>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AAAAAA"/>
        </a:buClr>
        <a:buFont typeface="Museo Sans For Dell" pitchFamily="2" charset="0"/>
        <a:buChar char="–"/>
        <a:defRPr sz="1000" baseline="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AAAAAA"/>
        </a:buClr>
        <a:buFont typeface="Museo For Dell 300" pitchFamily="50" charset="0"/>
        <a:buChar char="–"/>
        <a:defRPr sz="1400">
          <a:solidFill>
            <a:schemeClr val="tx1"/>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295274" y="6409972"/>
            <a:ext cx="265176" cy="118872"/>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900" smtClean="0">
                <a:solidFill>
                  <a:srgbClr val="444444">
                    <a:lumMod val="50000"/>
                    <a:lumOff val="50000"/>
                  </a:srgbClr>
                </a:solidFill>
                <a:latin typeface="Museo Sans For Dell"/>
                <a:cs typeface="+mn-cs"/>
              </a:rPr>
              <a:pPr>
                <a:lnSpc>
                  <a:spcPct val="90000"/>
                </a:lnSpc>
                <a:buClr>
                  <a:srgbClr val="0085C3"/>
                </a:buClr>
              </a:pPr>
              <a:t>‹#›</a:t>
            </a:fld>
            <a:endParaRPr lang="en-US" sz="900" dirty="0" err="1" smtClean="0">
              <a:solidFill>
                <a:srgbClr val="444444">
                  <a:lumMod val="50000"/>
                  <a:lumOff val="50000"/>
                </a:srgbClr>
              </a:solidFill>
              <a:latin typeface="Museo Sans For Dell"/>
              <a:cs typeface="+mn-cs"/>
            </a:endParaRP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26" name="fl" descr="                              Dell - Restricted - Confidential&#10;"/>
          <p:cNvSpPr txBox="1"/>
          <p:nvPr/>
        </p:nvSpPr>
        <p:spPr>
          <a:xfrm>
            <a:off x="0" y="6360837"/>
            <a:ext cx="2574744" cy="404726"/>
          </a:xfrm>
          <a:prstGeom prst="rect">
            <a:avLst/>
          </a:prstGeom>
          <a:noFill/>
        </p:spPr>
        <p:txBody>
          <a:bodyPr vert="horz" wrap="none" rtlCol="0">
            <a:spAutoFit/>
          </a:bodyPr>
          <a:lstStyle/>
          <a:p>
            <a:pPr>
              <a:lnSpc>
                <a:spcPct val="90000"/>
              </a:lnSpc>
              <a:spcBef>
                <a:spcPts val="600"/>
              </a:spcBef>
              <a:spcAft>
                <a:spcPts val="0"/>
              </a:spcAft>
              <a:buClr>
                <a:srgbClr val="0085C3"/>
              </a:buClr>
            </a:pPr>
            <a:r>
              <a:rPr lang="en-US" sz="850" b="1" smtClean="0">
                <a:solidFill>
                  <a:srgbClr val="7F7F7F"/>
                </a:solidFill>
                <a:latin typeface="museo sans for dell"/>
                <a:cs typeface="+mn-cs"/>
              </a:rPr>
              <a:t>                              Dell - Restricted - Confidential</a:t>
            </a:r>
          </a:p>
          <a:p>
            <a:pPr>
              <a:lnSpc>
                <a:spcPct val="90000"/>
              </a:lnSpc>
              <a:spcBef>
                <a:spcPts val="600"/>
              </a:spcBef>
              <a:spcAft>
                <a:spcPts val="0"/>
              </a:spcAft>
              <a:buClr>
                <a:srgbClr val="0085C3"/>
              </a:buClr>
            </a:pPr>
            <a:endParaRPr lang="en-US" sz="850" b="1" dirty="0" err="1" smtClean="0">
              <a:solidFill>
                <a:srgbClr val="7F7F7F"/>
              </a:solidFill>
              <a:latin typeface="museo sans for dell" panose="02000000000000000000" pitchFamily="2" charset="0"/>
              <a:cs typeface="+mn-cs"/>
            </a:endParaRPr>
          </a:p>
        </p:txBody>
      </p:sp>
      <p:pic>
        <p:nvPicPr>
          <p:cNvPr id="17" name="Picture 16" descr="dell_gray_logo.png"/>
          <p:cNvPicPr>
            <a:picLocks noChangeAspect="1"/>
          </p:cNvPicPr>
          <p:nvPr/>
        </p:nvPicPr>
        <p:blipFill>
          <a:blip r:embed="rId15" cstate="screen"/>
          <a:stretch>
            <a:fillRect/>
          </a:stretch>
        </p:blipFill>
        <p:spPr bwMode="black">
          <a:xfrm>
            <a:off x="8414832" y="5950811"/>
            <a:ext cx="470835" cy="627780"/>
          </a:xfrm>
          <a:prstGeom prst="rect">
            <a:avLst/>
          </a:prstGeom>
        </p:spPr>
      </p:pic>
    </p:spTree>
    <p:extLst>
      <p:ext uri="{BB962C8B-B14F-4D97-AF65-F5344CB8AC3E}">
        <p14:creationId xmlns:p14="http://schemas.microsoft.com/office/powerpoint/2010/main" val="121097386"/>
      </p:ext>
    </p:extLst>
  </p:cSld>
  <p:clrMap bg1="dk2" tx1="lt1" bg2="dk1" tx2="lt2" accent1="accent1" accent2="accent2" accent3="accent3" accent4="accent4" accent5="accent5" accent6="accent6" hlink="hlink" folHlink="folHlink"/>
  <p:sldLayoutIdLst>
    <p:sldLayoutId id="2147485819" r:id="rId1"/>
    <p:sldLayoutId id="2147485820" r:id="rId2"/>
    <p:sldLayoutId id="2147485821" r:id="rId3"/>
    <p:sldLayoutId id="2147485822" r:id="rId4"/>
    <p:sldLayoutId id="2147485823" r:id="rId5"/>
    <p:sldLayoutId id="2147485824" r:id="rId6"/>
    <p:sldLayoutId id="2147485825" r:id="rId7"/>
    <p:sldLayoutId id="2147485826" r:id="rId8"/>
    <p:sldLayoutId id="2147485827" r:id="rId9"/>
    <p:sldLayoutId id="2147485828" r:id="rId10"/>
    <p:sldLayoutId id="2147485829" r:id="rId11"/>
    <p:sldLayoutId id="2147485830" r:id="rId12"/>
    <p:sldLayoutId id="2147485831" r:id="rId13"/>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AAAAAA"/>
        </a:buClr>
        <a:buFont typeface="Museo Sans For Dell" pitchFamily="2" charset="0"/>
        <a:buChar char="–"/>
        <a:defRPr sz="1200" baseline="0">
          <a:solidFill>
            <a:schemeClr val="bg2"/>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AAAAAA"/>
        </a:buClr>
        <a:buFont typeface="Museo Sans For Dell" pitchFamily="2" charset="0"/>
        <a:buChar char="–"/>
        <a:defRPr sz="1000" baseline="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AAAAAA"/>
        </a:buClr>
        <a:buFont typeface="Museo For Dell 300" pitchFamily="50" charset="0"/>
        <a:buChar char="–"/>
        <a:defRPr sz="1400">
          <a:solidFill>
            <a:schemeClr val="tx1"/>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295274" y="6409972"/>
            <a:ext cx="265176" cy="118872"/>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900" smtClean="0">
                <a:solidFill>
                  <a:srgbClr val="444444">
                    <a:lumMod val="50000"/>
                    <a:lumOff val="50000"/>
                  </a:srgbClr>
                </a:solidFill>
                <a:latin typeface="Museo Sans For Dell"/>
                <a:cs typeface="+mn-cs"/>
              </a:rPr>
              <a:pPr>
                <a:lnSpc>
                  <a:spcPct val="90000"/>
                </a:lnSpc>
                <a:buClr>
                  <a:srgbClr val="0085C3"/>
                </a:buClr>
              </a:pPr>
              <a:t>‹#›</a:t>
            </a:fld>
            <a:endParaRPr lang="en-US" sz="900" dirty="0" err="1" smtClean="0">
              <a:solidFill>
                <a:srgbClr val="444444">
                  <a:lumMod val="50000"/>
                  <a:lumOff val="50000"/>
                </a:srgbClr>
              </a:solidFill>
              <a:latin typeface="Museo Sans For Dell"/>
              <a:cs typeface="+mn-cs"/>
            </a:endParaRP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26" name="fl" descr="                              Dell - Restricted - Confidential&#10;"/>
          <p:cNvSpPr txBox="1"/>
          <p:nvPr/>
        </p:nvSpPr>
        <p:spPr>
          <a:xfrm>
            <a:off x="0" y="6360837"/>
            <a:ext cx="2574744" cy="404726"/>
          </a:xfrm>
          <a:prstGeom prst="rect">
            <a:avLst/>
          </a:prstGeom>
          <a:noFill/>
        </p:spPr>
        <p:txBody>
          <a:bodyPr vert="horz" wrap="none" rtlCol="0">
            <a:spAutoFit/>
          </a:bodyPr>
          <a:lstStyle/>
          <a:p>
            <a:pPr>
              <a:lnSpc>
                <a:spcPct val="90000"/>
              </a:lnSpc>
              <a:spcBef>
                <a:spcPts val="600"/>
              </a:spcBef>
              <a:spcAft>
                <a:spcPts val="0"/>
              </a:spcAft>
              <a:buClr>
                <a:srgbClr val="0085C3"/>
              </a:buClr>
            </a:pPr>
            <a:r>
              <a:rPr lang="en-US" sz="850" b="1" smtClean="0">
                <a:solidFill>
                  <a:srgbClr val="7F7F7F"/>
                </a:solidFill>
                <a:latin typeface="museo sans for dell"/>
                <a:cs typeface="+mn-cs"/>
              </a:rPr>
              <a:t>                              Dell - Restricted - Confidential</a:t>
            </a:r>
          </a:p>
          <a:p>
            <a:pPr>
              <a:lnSpc>
                <a:spcPct val="90000"/>
              </a:lnSpc>
              <a:spcBef>
                <a:spcPts val="600"/>
              </a:spcBef>
              <a:spcAft>
                <a:spcPts val="0"/>
              </a:spcAft>
              <a:buClr>
                <a:srgbClr val="0085C3"/>
              </a:buClr>
            </a:pPr>
            <a:endParaRPr lang="en-US" sz="850" b="1" dirty="0" err="1" smtClean="0">
              <a:solidFill>
                <a:srgbClr val="7F7F7F"/>
              </a:solidFill>
              <a:latin typeface="museo sans for dell" panose="02000000000000000000" pitchFamily="2" charset="0"/>
              <a:cs typeface="+mn-cs"/>
            </a:endParaRPr>
          </a:p>
        </p:txBody>
      </p:sp>
      <p:pic>
        <p:nvPicPr>
          <p:cNvPr id="17" name="Picture 16" descr="dell_gray_logo.png"/>
          <p:cNvPicPr>
            <a:picLocks noChangeAspect="1"/>
          </p:cNvPicPr>
          <p:nvPr/>
        </p:nvPicPr>
        <p:blipFill>
          <a:blip r:embed="rId15" cstate="screen"/>
          <a:stretch>
            <a:fillRect/>
          </a:stretch>
        </p:blipFill>
        <p:spPr bwMode="black">
          <a:xfrm>
            <a:off x="8414832" y="5950811"/>
            <a:ext cx="470835" cy="627780"/>
          </a:xfrm>
          <a:prstGeom prst="rect">
            <a:avLst/>
          </a:prstGeom>
        </p:spPr>
      </p:pic>
    </p:spTree>
    <p:extLst>
      <p:ext uri="{BB962C8B-B14F-4D97-AF65-F5344CB8AC3E}">
        <p14:creationId xmlns:p14="http://schemas.microsoft.com/office/powerpoint/2010/main" val="1774413760"/>
      </p:ext>
    </p:extLst>
  </p:cSld>
  <p:clrMap bg1="dk2" tx1="lt1" bg2="dk1" tx2="lt2" accent1="accent1" accent2="accent2" accent3="accent3" accent4="accent4" accent5="accent5" accent6="accent6" hlink="hlink" folHlink="folHlink"/>
  <p:sldLayoutIdLst>
    <p:sldLayoutId id="2147485833" r:id="rId1"/>
    <p:sldLayoutId id="2147485834" r:id="rId2"/>
    <p:sldLayoutId id="2147485835" r:id="rId3"/>
    <p:sldLayoutId id="2147485836" r:id="rId4"/>
    <p:sldLayoutId id="2147485837" r:id="rId5"/>
    <p:sldLayoutId id="2147485838" r:id="rId6"/>
    <p:sldLayoutId id="2147485839" r:id="rId7"/>
    <p:sldLayoutId id="2147485840" r:id="rId8"/>
    <p:sldLayoutId id="2147485841" r:id="rId9"/>
    <p:sldLayoutId id="2147485842" r:id="rId10"/>
    <p:sldLayoutId id="2147485843" r:id="rId11"/>
    <p:sldLayoutId id="2147485844" r:id="rId12"/>
    <p:sldLayoutId id="2147485845" r:id="rId13"/>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AAAAAA"/>
        </a:buClr>
        <a:buFont typeface="Museo Sans For Dell" pitchFamily="2" charset="0"/>
        <a:buChar char="–"/>
        <a:defRPr sz="1200" baseline="0">
          <a:solidFill>
            <a:schemeClr val="bg2"/>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AAAAAA"/>
        </a:buClr>
        <a:buFont typeface="Museo Sans For Dell" pitchFamily="2" charset="0"/>
        <a:buChar char="–"/>
        <a:defRPr sz="1000" baseline="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AAAAAA"/>
        </a:buClr>
        <a:buFont typeface="Museo For Dell 300" pitchFamily="50" charset="0"/>
        <a:buChar char="–"/>
        <a:defRPr sz="1400">
          <a:solidFill>
            <a:schemeClr val="tx1"/>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54071D36-2DC6-4487-8BED-E556E2E82924}"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nSpc>
                <a:spcPct val="90000"/>
              </a:lnSpc>
              <a:spcBef>
                <a:spcPts val="600"/>
              </a:spcBef>
              <a:spcAft>
                <a:spcPts val="0"/>
              </a:spcAft>
              <a:buClr>
                <a:srgbClr val="0085C3"/>
              </a:buClr>
            </a:pPr>
            <a:endParaRPr lang="en-US" sz="850" b="1" dirty="0" err="1" smtClean="0">
              <a:solidFill>
                <a:srgbClr val="7F7F7F"/>
              </a:solidFill>
              <a:latin typeface="museo sans for dell"/>
            </a:endParaRPr>
          </a:p>
        </p:txBody>
      </p:sp>
    </p:spTree>
    <p:extLst>
      <p:ext uri="{BB962C8B-B14F-4D97-AF65-F5344CB8AC3E}">
        <p14:creationId xmlns:p14="http://schemas.microsoft.com/office/powerpoint/2010/main" val="3975171124"/>
      </p:ext>
    </p:extLst>
  </p:cSld>
  <p:clrMap bg1="lt1" tx1="dk1" bg2="lt2" tx2="dk2" accent1="accent1" accent2="accent2" accent3="accent3" accent4="accent4" accent5="accent5" accent6="accent6" hlink="hlink" folHlink="folHlink"/>
  <p:sldLayoutIdLst>
    <p:sldLayoutId id="2147485847" r:id="rId1"/>
    <p:sldLayoutId id="2147485848" r:id="rId2"/>
    <p:sldLayoutId id="2147485849" r:id="rId3"/>
    <p:sldLayoutId id="2147485850" r:id="rId4"/>
    <p:sldLayoutId id="2147485851" r:id="rId5"/>
    <p:sldLayoutId id="2147485852" r:id="rId6"/>
    <p:sldLayoutId id="2147485853" r:id="rId7"/>
    <p:sldLayoutId id="2147485854" r:id="rId8"/>
    <p:sldLayoutId id="2147485855" r:id="rId9"/>
    <p:sldLayoutId id="2147485856" r:id="rId10"/>
    <p:sldLayoutId id="2147485857" r:id="rId11"/>
    <p:sldLayoutId id="2147485858" r:id="rId12"/>
    <p:sldLayoutId id="2147485859" r:id="rId13"/>
    <p:sldLayoutId id="2147485860" r:id="rId14"/>
    <p:sldLayoutId id="2147485861" r:id="rId15"/>
    <p:sldLayoutId id="2147485862" r:id="rId16"/>
    <p:sldLayoutId id="2147485863" r:id="rId17"/>
    <p:sldLayoutId id="2147485864" r:id="rId18"/>
    <p:sldLayoutId id="2147485865" r:id="rId19"/>
    <p:sldLayoutId id="2147485866" r:id="rId20"/>
    <p:sldLayoutId id="2147485867" r:id="rId21"/>
    <p:sldLayoutId id="2147485868" r:id="rId22"/>
    <p:sldLayoutId id="2147485869" r:id="rId23"/>
    <p:sldLayoutId id="2147485870" r:id="rId24"/>
    <p:sldLayoutId id="2147485871" r:id="rId25"/>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274325" y="362515"/>
            <a:ext cx="7930595"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 </a:t>
            </a:r>
          </a:p>
        </p:txBody>
      </p:sp>
      <p:sp>
        <p:nvSpPr>
          <p:cNvPr id="1029" name="Text Placeholder 12"/>
          <p:cNvSpPr>
            <a:spLocks noGrp="1"/>
          </p:cNvSpPr>
          <p:nvPr>
            <p:ph type="body" idx="1"/>
          </p:nvPr>
        </p:nvSpPr>
        <p:spPr bwMode="auto">
          <a:xfrm>
            <a:off x="274325" y="1706880"/>
            <a:ext cx="7926969"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295274" y="6409972"/>
            <a:ext cx="265176" cy="118872"/>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900" smtClean="0">
                <a:solidFill>
                  <a:srgbClr val="444444">
                    <a:lumMod val="50000"/>
                    <a:lumOff val="50000"/>
                  </a:srgbClr>
                </a:solidFill>
                <a:latin typeface="Museo Sans For Dell"/>
                <a:cs typeface="+mn-cs"/>
              </a:rPr>
              <a:pPr>
                <a:lnSpc>
                  <a:spcPct val="90000"/>
                </a:lnSpc>
                <a:buClr>
                  <a:srgbClr val="0085C3"/>
                </a:buClr>
              </a:pPr>
              <a:t>‹#›</a:t>
            </a:fld>
            <a:endParaRPr lang="en-US" sz="900" dirty="0" err="1" smtClean="0">
              <a:solidFill>
                <a:srgbClr val="444444">
                  <a:lumMod val="50000"/>
                  <a:lumOff val="50000"/>
                </a:srgbClr>
              </a:solidFill>
              <a:latin typeface="Museo Sans For Dell"/>
              <a:cs typeface="+mn-cs"/>
            </a:endParaRPr>
          </a:p>
        </p:txBody>
      </p:sp>
      <p:sp>
        <p:nvSpPr>
          <p:cNvPr id="16" name="TextBox 15"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1" y="6454546"/>
            <a:ext cx="649537" cy="12465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E00CF047-7350-4707-AA1A-E56FA69586CC}" type="datetime1">
              <a:rPr lang="en-US" sz="900" smtClean="0">
                <a:solidFill>
                  <a:srgbClr val="444444">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900" dirty="0" smtClean="0">
              <a:solidFill>
                <a:srgbClr val="444444">
                  <a:lumMod val="50000"/>
                  <a:lumOff val="50000"/>
                </a:srgbClr>
              </a:solidFill>
              <a:latin typeface="Museo Sans For Dell"/>
              <a:cs typeface="+mn-cs"/>
            </a:endParaRPr>
          </a:p>
        </p:txBody>
      </p:sp>
      <p:sp>
        <p:nvSpPr>
          <p:cNvPr id="26" name="fl" descr="                              Dell - Restricted - Confidential&#10;"/>
          <p:cNvSpPr txBox="1"/>
          <p:nvPr/>
        </p:nvSpPr>
        <p:spPr>
          <a:xfrm>
            <a:off x="0" y="6360837"/>
            <a:ext cx="2574744" cy="404726"/>
          </a:xfrm>
          <a:prstGeom prst="rect">
            <a:avLst/>
          </a:prstGeom>
          <a:noFill/>
        </p:spPr>
        <p:txBody>
          <a:bodyPr vert="horz" wrap="none" rtlCol="0">
            <a:spAutoFit/>
          </a:bodyPr>
          <a:lstStyle/>
          <a:p>
            <a:pPr>
              <a:lnSpc>
                <a:spcPct val="90000"/>
              </a:lnSpc>
              <a:spcBef>
                <a:spcPts val="600"/>
              </a:spcBef>
              <a:spcAft>
                <a:spcPts val="0"/>
              </a:spcAft>
              <a:buClr>
                <a:srgbClr val="0085C3"/>
              </a:buClr>
            </a:pPr>
            <a:r>
              <a:rPr lang="en-US" sz="850" b="1" smtClean="0">
                <a:solidFill>
                  <a:srgbClr val="7F7F7F"/>
                </a:solidFill>
                <a:latin typeface="museo sans for dell"/>
                <a:cs typeface="+mn-cs"/>
              </a:rPr>
              <a:t>                              Dell - Restricted - Confidential</a:t>
            </a:r>
          </a:p>
          <a:p>
            <a:pPr>
              <a:lnSpc>
                <a:spcPct val="90000"/>
              </a:lnSpc>
              <a:spcBef>
                <a:spcPts val="600"/>
              </a:spcBef>
              <a:spcAft>
                <a:spcPts val="0"/>
              </a:spcAft>
              <a:buClr>
                <a:srgbClr val="0085C3"/>
              </a:buClr>
            </a:pPr>
            <a:endParaRPr lang="en-US" sz="850" b="1" dirty="0" err="1" smtClean="0">
              <a:solidFill>
                <a:srgbClr val="7F7F7F"/>
              </a:solidFill>
              <a:latin typeface="museo sans for dell" panose="02000000000000000000" pitchFamily="2" charset="0"/>
              <a:cs typeface="+mn-cs"/>
            </a:endParaRPr>
          </a:p>
        </p:txBody>
      </p:sp>
      <p:pic>
        <p:nvPicPr>
          <p:cNvPr id="17" name="Picture 16" descr="dell_gray_logo.png"/>
          <p:cNvPicPr>
            <a:picLocks noChangeAspect="1"/>
          </p:cNvPicPr>
          <p:nvPr/>
        </p:nvPicPr>
        <p:blipFill>
          <a:blip r:embed="rId16" cstate="screen"/>
          <a:stretch>
            <a:fillRect/>
          </a:stretch>
        </p:blipFill>
        <p:spPr bwMode="black">
          <a:xfrm>
            <a:off x="8414832" y="5950811"/>
            <a:ext cx="470835" cy="627780"/>
          </a:xfrm>
          <a:prstGeom prst="rect">
            <a:avLst/>
          </a:prstGeom>
        </p:spPr>
      </p:pic>
    </p:spTree>
    <p:extLst>
      <p:ext uri="{BB962C8B-B14F-4D97-AF65-F5344CB8AC3E}">
        <p14:creationId xmlns:p14="http://schemas.microsoft.com/office/powerpoint/2010/main" val="1560980956"/>
      </p:ext>
    </p:extLst>
  </p:cSld>
  <p:clrMap bg1="dk2" tx1="lt1" bg2="dk1" tx2="lt2" accent1="accent1" accent2="accent2" accent3="accent3" accent4="accent4" accent5="accent5" accent6="accent6" hlink="hlink" folHlink="folHlink"/>
  <p:sldLayoutIdLst>
    <p:sldLayoutId id="2147485873" r:id="rId1"/>
    <p:sldLayoutId id="2147485874" r:id="rId2"/>
    <p:sldLayoutId id="2147485875" r:id="rId3"/>
    <p:sldLayoutId id="2147485876" r:id="rId4"/>
    <p:sldLayoutId id="2147485877" r:id="rId5"/>
    <p:sldLayoutId id="2147485878" r:id="rId6"/>
    <p:sldLayoutId id="2147485879" r:id="rId7"/>
    <p:sldLayoutId id="2147485880" r:id="rId8"/>
    <p:sldLayoutId id="2147485881" r:id="rId9"/>
    <p:sldLayoutId id="2147485882" r:id="rId10"/>
    <p:sldLayoutId id="2147485883" r:id="rId11"/>
    <p:sldLayoutId id="2147485884" r:id="rId12"/>
    <p:sldLayoutId id="2147485885" r:id="rId13"/>
    <p:sldLayoutId id="2147485887" r:id="rId14"/>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1" fontAlgn="base" hangingPunct="1">
        <a:lnSpc>
          <a:spcPct val="100000"/>
        </a:lnSpc>
        <a:spcBef>
          <a:spcPts val="1200"/>
        </a:spcBef>
        <a:spcAft>
          <a:spcPts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n-cs"/>
        </a:defRPr>
      </a:lvl1pPr>
      <a:lvl2pPr marL="574675" indent="-233363" algn="l" rtl="0" eaLnBrk="1" fontAlgn="base" hangingPunct="1">
        <a:lnSpc>
          <a:spcPct val="100000"/>
        </a:lnSpc>
        <a:spcBef>
          <a:spcPts val="300"/>
        </a:spcBef>
        <a:spcAft>
          <a:spcPts val="0"/>
        </a:spcAft>
        <a:buClr>
          <a:srgbClr val="AAAAAA"/>
        </a:buClr>
        <a:buFont typeface="Museo Sans For Dell" pitchFamily="2" charset="0"/>
        <a:buChar char="–"/>
        <a:defRPr sz="1200" baseline="0">
          <a:solidFill>
            <a:schemeClr val="bg2"/>
          </a:solidFill>
          <a:latin typeface="Museo Sans For Dell" pitchFamily="2" charset="0"/>
          <a:ea typeface="Museo Sans For Dell" pitchFamily="2" charset="0"/>
        </a:defRPr>
      </a:lvl2pPr>
      <a:lvl3pPr marL="909638" indent="-220663" algn="l" rtl="0" eaLnBrk="1" fontAlgn="base" hangingPunct="1">
        <a:lnSpc>
          <a:spcPct val="100000"/>
        </a:lnSpc>
        <a:spcBef>
          <a:spcPts val="300"/>
        </a:spcBef>
        <a:spcAft>
          <a:spcPts val="0"/>
        </a:spcAft>
        <a:buClr>
          <a:srgbClr val="AAAAAA"/>
        </a:buClr>
        <a:buFont typeface="Museo Sans For Dell" pitchFamily="2" charset="0"/>
        <a:buChar char="–"/>
        <a:defRPr sz="1000" baseline="0">
          <a:solidFill>
            <a:schemeClr val="bg2"/>
          </a:solidFill>
          <a:latin typeface="Museo Sans For Dell" pitchFamily="2" charset="0"/>
          <a:ea typeface="Museo Sans For Dell" pitchFamily="2" charset="0"/>
        </a:defRPr>
      </a:lvl3pPr>
      <a:lvl4pPr marL="1246188" indent="-222250" algn="l" rtl="0" eaLnBrk="1" fontAlgn="base" hangingPunct="1">
        <a:lnSpc>
          <a:spcPct val="90000"/>
        </a:lnSpc>
        <a:spcBef>
          <a:spcPts val="300"/>
        </a:spcBef>
        <a:spcAft>
          <a:spcPts val="0"/>
        </a:spcAft>
        <a:buClr>
          <a:srgbClr val="AAAAAA"/>
        </a:buClr>
        <a:buFont typeface="Museo For Dell 300" pitchFamily="50" charset="0"/>
        <a:buChar char="–"/>
        <a:defRPr sz="1400">
          <a:solidFill>
            <a:schemeClr val="tx1"/>
          </a:solidFill>
          <a:latin typeface="Museo Sans For Dell" pitchFamily="2" charset="0"/>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457200" y="243840"/>
            <a:ext cx="82296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a:t>
            </a:r>
          </a:p>
        </p:txBody>
      </p:sp>
      <p:sp>
        <p:nvSpPr>
          <p:cNvPr id="1029" name="Text Placeholder 12"/>
          <p:cNvSpPr>
            <a:spLocks noGrp="1"/>
          </p:cNvSpPr>
          <p:nvPr>
            <p:ph type="body" idx="1"/>
          </p:nvPr>
        </p:nvSpPr>
        <p:spPr bwMode="auto">
          <a:xfrm>
            <a:off x="457200" y="1341120"/>
            <a:ext cx="8229600" cy="81560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440237" y="6400800"/>
            <a:ext cx="265176" cy="166200"/>
          </a:xfrm>
          <a:prstGeom prst="rect">
            <a:avLst/>
          </a:prstGeom>
        </p:spPr>
        <p:txBody>
          <a:bodyPr vert="horz" lIns="0" tIns="0" rIns="0" bIns="0" rtlCol="0" anchor="ctr">
            <a:noAutofit/>
          </a:bodyPr>
          <a:lstStyle/>
          <a:p>
            <a:pPr>
              <a:lnSpc>
                <a:spcPct val="90000"/>
              </a:lnSpc>
              <a:buClr>
                <a:srgbClr val="B7295A"/>
              </a:buClr>
            </a:pPr>
            <a:fld id="{58EC7406-F4CC-4ABF-902E-2AF4E70E5C0F}" type="slidenum">
              <a:rPr lang="en-US" sz="900" smtClean="0">
                <a:solidFill>
                  <a:srgbClr val="FFFFFF"/>
                </a:solidFill>
                <a:latin typeface="Museo Sans For Dell"/>
                <a:cs typeface="+mn-cs"/>
              </a:rPr>
              <a:pPr>
                <a:lnSpc>
                  <a:spcPct val="90000"/>
                </a:lnSpc>
                <a:buClr>
                  <a:srgbClr val="B7295A"/>
                </a:buClr>
              </a:pPr>
              <a:t>‹#›</a:t>
            </a:fld>
            <a:endParaRPr lang="en-US" sz="795" dirty="0" err="1" smtClean="0">
              <a:solidFill>
                <a:srgbClr val="FFFFFF"/>
              </a:solidFill>
              <a:latin typeface="Museo Sans For Dell"/>
              <a:cs typeface="+mn-cs"/>
            </a:endParaRPr>
          </a:p>
        </p:txBody>
      </p:sp>
      <p:sp>
        <p:nvSpPr>
          <p:cNvPr id="16" name="TextBox 15" hidden="1"/>
          <p:cNvSpPr txBox="1"/>
          <p:nvPr/>
        </p:nvSpPr>
        <p:spPr>
          <a:xfrm>
            <a:off x="1895483" y="6461827"/>
            <a:ext cx="649537" cy="110095"/>
          </a:xfrm>
          <a:prstGeom prst="rect">
            <a:avLst/>
          </a:prstGeom>
          <a:noFill/>
        </p:spPr>
        <p:txBody>
          <a:bodyPr wrap="square" lIns="0" tIns="0" rIns="0" bIns="0" rtlCol="0" anchor="ctr">
            <a:spAutoFit/>
          </a:bodyPr>
          <a:lstStyle/>
          <a:p>
            <a:pPr>
              <a:lnSpc>
                <a:spcPct val="90000"/>
              </a:lnSpc>
              <a:spcBef>
                <a:spcPts val="530"/>
              </a:spcBef>
              <a:spcAft>
                <a:spcPts val="0"/>
              </a:spcAft>
              <a:buClr>
                <a:srgbClr val="B7295A"/>
              </a:buClr>
            </a:pPr>
            <a:fld id="{E00CF047-7350-4707-AA1A-E56FA69586CC}" type="datetime1">
              <a:rPr lang="en-US" sz="795" smtClean="0">
                <a:solidFill>
                  <a:srgbClr val="444444">
                    <a:lumMod val="50000"/>
                    <a:lumOff val="50000"/>
                  </a:srgbClr>
                </a:solidFill>
                <a:latin typeface="Museo Sans For Dell"/>
                <a:cs typeface="+mn-cs"/>
              </a:rPr>
              <a:pPr>
                <a:lnSpc>
                  <a:spcPct val="90000"/>
                </a:lnSpc>
                <a:spcBef>
                  <a:spcPts val="530"/>
                </a:spcBef>
                <a:spcAft>
                  <a:spcPts val="0"/>
                </a:spcAft>
                <a:buClr>
                  <a:srgbClr val="B7295A"/>
                </a:buClr>
              </a:pPr>
              <a:t>9/10/2015</a:t>
            </a:fld>
            <a:endParaRPr lang="en-US" sz="795"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83" y="6461827"/>
            <a:ext cx="649537" cy="110095"/>
          </a:xfrm>
          <a:prstGeom prst="rect">
            <a:avLst/>
          </a:prstGeom>
          <a:noFill/>
        </p:spPr>
        <p:txBody>
          <a:bodyPr wrap="square" lIns="0" tIns="0" rIns="0" bIns="0" rtlCol="0" anchor="ctr">
            <a:spAutoFit/>
          </a:bodyPr>
          <a:lstStyle/>
          <a:p>
            <a:pPr>
              <a:lnSpc>
                <a:spcPct val="90000"/>
              </a:lnSpc>
              <a:spcBef>
                <a:spcPts val="530"/>
              </a:spcBef>
              <a:spcAft>
                <a:spcPts val="0"/>
              </a:spcAft>
              <a:buClr>
                <a:srgbClr val="B7295A"/>
              </a:buClr>
            </a:pPr>
            <a:fld id="{E00CF047-7350-4707-AA1A-E56FA69586CC}" type="datetime1">
              <a:rPr lang="en-US" sz="795" smtClean="0">
                <a:solidFill>
                  <a:srgbClr val="444444">
                    <a:lumMod val="50000"/>
                    <a:lumOff val="50000"/>
                  </a:srgbClr>
                </a:solidFill>
                <a:latin typeface="Museo Sans For Dell"/>
                <a:cs typeface="+mn-cs"/>
              </a:rPr>
              <a:pPr>
                <a:lnSpc>
                  <a:spcPct val="90000"/>
                </a:lnSpc>
                <a:spcBef>
                  <a:spcPts val="530"/>
                </a:spcBef>
                <a:spcAft>
                  <a:spcPts val="0"/>
                </a:spcAft>
                <a:buClr>
                  <a:srgbClr val="B7295A"/>
                </a:buClr>
              </a:pPr>
              <a:t>9/10/2015</a:t>
            </a:fld>
            <a:endParaRPr lang="en-US" sz="795" dirty="0" smtClean="0">
              <a:solidFill>
                <a:srgbClr val="444444">
                  <a:lumMod val="50000"/>
                  <a:lumOff val="50000"/>
                </a:srgbClr>
              </a:solidFill>
              <a:latin typeface="Museo Sans For Dell"/>
              <a:cs typeface="+mn-cs"/>
            </a:endParaRPr>
          </a:p>
        </p:txBody>
      </p:sp>
      <p:pic>
        <p:nvPicPr>
          <p:cNvPr id="18" name="Picture 17"/>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8302495" y="6228008"/>
            <a:ext cx="384000" cy="512000"/>
          </a:xfrm>
          <a:prstGeom prst="rect">
            <a:avLst/>
          </a:prstGeom>
        </p:spPr>
      </p:pic>
      <p:sp>
        <p:nvSpPr>
          <p:cNvPr id="11" name="TextBox 10"/>
          <p:cNvSpPr txBox="1"/>
          <p:nvPr userDrawn="1"/>
        </p:nvSpPr>
        <p:spPr>
          <a:xfrm>
            <a:off x="5068391" y="6399453"/>
            <a:ext cx="3063240" cy="124650"/>
          </a:xfrm>
          <a:prstGeom prst="rect">
            <a:avLst/>
          </a:prstGeom>
          <a:noFill/>
        </p:spPr>
        <p:txBody>
          <a:bodyPr wrap="square" lIns="0" tIns="0" rIns="0" bIns="0" rtlCol="0">
            <a:spAutoFit/>
          </a:bodyPr>
          <a:lstStyle/>
          <a:p>
            <a:pPr algn="r">
              <a:lnSpc>
                <a:spcPct val="90000"/>
              </a:lnSpc>
              <a:spcBef>
                <a:spcPts val="600"/>
              </a:spcBef>
              <a:spcAft>
                <a:spcPts val="0"/>
              </a:spcAft>
              <a:buClr>
                <a:srgbClr val="B7295A"/>
              </a:buClr>
            </a:pPr>
            <a:r>
              <a:rPr lang="en-US" sz="900" dirty="0" smtClean="0">
                <a:solidFill>
                  <a:srgbClr val="FFFFFF"/>
                </a:solidFill>
                <a:latin typeface="Museo For Dell"/>
                <a:cs typeface="+mn-cs"/>
              </a:rPr>
              <a:t>Software</a:t>
            </a:r>
          </a:p>
        </p:txBody>
      </p:sp>
    </p:spTree>
    <p:extLst>
      <p:ext uri="{BB962C8B-B14F-4D97-AF65-F5344CB8AC3E}">
        <p14:creationId xmlns:p14="http://schemas.microsoft.com/office/powerpoint/2010/main" val="364849870"/>
      </p:ext>
    </p:extLst>
  </p:cSld>
  <p:clrMap bg1="dk2" tx1="lt1" bg2="dk1" tx2="lt2" accent1="accent1" accent2="accent2" accent3="accent3" accent4="accent4" accent5="accent5" accent6="accent6" hlink="hlink" folHlink="folHlink"/>
  <p:sldLayoutIdLst>
    <p:sldLayoutId id="2147485895" r:id="rId1"/>
    <p:sldLayoutId id="2147485896" r:id="rId2"/>
    <p:sldLayoutId id="2147485897" r:id="rId3"/>
    <p:sldLayoutId id="2147485898" r:id="rId4"/>
    <p:sldLayoutId id="2147485899" r:id="rId5"/>
    <p:sldLayoutId id="2147485900" r:id="rId6"/>
    <p:sldLayoutId id="2147485901" r:id="rId7"/>
    <p:sldLayoutId id="2147485902" r:id="rId8"/>
    <p:sldLayoutId id="2147485903" r:id="rId9"/>
    <p:sldLayoutId id="2147485904" r:id="rId10"/>
    <p:sldLayoutId id="2147485905" r:id="rId11"/>
    <p:sldLayoutId id="2147485906" r:id="rId12"/>
    <p:sldLayoutId id="2147485907" r:id="rId13"/>
    <p:sldLayoutId id="2147485908" r:id="rId14"/>
    <p:sldLayoutId id="2147485909" r:id="rId15"/>
    <p:sldLayoutId id="2147485910" r:id="rId16"/>
    <p:sldLayoutId id="2147485911" r:id="rId17"/>
    <p:sldLayoutId id="2147485912" r:id="rId18"/>
    <p:sldLayoutId id="2147485913" r:id="rId19"/>
    <p:sldLayoutId id="2147485914" r:id="rId20"/>
    <p:sldLayoutId id="2147485915" r:id="rId21"/>
    <p:sldLayoutId id="2147485916" r:id="rId22"/>
    <p:sldLayoutId id="2147485917" r:id="rId23"/>
    <p:sldLayoutId id="2147485918" r:id="rId24"/>
    <p:sldLayoutId id="2147485919" r:id="rId25"/>
    <p:sldLayoutId id="2147485920" r:id="rId26"/>
  </p:sldLayoutIdLst>
  <p:transition spd="med">
    <p:wipe dir="r"/>
  </p:transition>
  <p:timing>
    <p:tnLst>
      <p:par>
        <p:cTn id="1" dur="indefinite" restart="never" nodeType="tmRoot"/>
      </p:par>
    </p:tnLst>
  </p:timing>
  <p:hf hdr="0" dt="0"/>
  <p:txStyles>
    <p:titleStyle>
      <a:lvl1pPr algn="l" rtl="0" eaLnBrk="1" fontAlgn="base" hangingPunct="1">
        <a:lnSpc>
          <a:spcPct val="100000"/>
        </a:lnSpc>
        <a:spcBef>
          <a:spcPct val="0"/>
        </a:spcBef>
        <a:spcAft>
          <a:spcPct val="0"/>
        </a:spcAft>
        <a:defRPr sz="2400" b="0" cap="none" baseline="0">
          <a:solidFill>
            <a:srgbClr val="FFFFFF"/>
          </a:solidFill>
          <a:latin typeface="+mj-lt"/>
          <a:ea typeface="Museo For Dell" pitchFamily="2" charset="0"/>
          <a:cs typeface="+mj-cs"/>
        </a:defRPr>
      </a:lvl1pPr>
      <a:lvl2pPr algn="l" rtl="0" eaLnBrk="1" fontAlgn="base" hangingPunct="1">
        <a:lnSpc>
          <a:spcPct val="80000"/>
        </a:lnSpc>
        <a:spcBef>
          <a:spcPct val="0"/>
        </a:spcBef>
        <a:spcAft>
          <a:spcPct val="0"/>
        </a:spcAft>
        <a:defRPr sz="2827" b="1">
          <a:solidFill>
            <a:schemeClr val="accent1"/>
          </a:solidFill>
          <a:latin typeface="Arial Black" pitchFamily="34" charset="0"/>
        </a:defRPr>
      </a:lvl2pPr>
      <a:lvl3pPr algn="l" rtl="0" eaLnBrk="1" fontAlgn="base" hangingPunct="1">
        <a:lnSpc>
          <a:spcPct val="80000"/>
        </a:lnSpc>
        <a:spcBef>
          <a:spcPct val="0"/>
        </a:spcBef>
        <a:spcAft>
          <a:spcPct val="0"/>
        </a:spcAft>
        <a:defRPr sz="2827" b="1">
          <a:solidFill>
            <a:schemeClr val="accent1"/>
          </a:solidFill>
          <a:latin typeface="Arial Black" pitchFamily="34" charset="0"/>
        </a:defRPr>
      </a:lvl3pPr>
      <a:lvl4pPr algn="l" rtl="0" eaLnBrk="1" fontAlgn="base" hangingPunct="1">
        <a:lnSpc>
          <a:spcPct val="80000"/>
        </a:lnSpc>
        <a:spcBef>
          <a:spcPct val="0"/>
        </a:spcBef>
        <a:spcAft>
          <a:spcPct val="0"/>
        </a:spcAft>
        <a:defRPr sz="2827" b="1">
          <a:solidFill>
            <a:schemeClr val="accent1"/>
          </a:solidFill>
          <a:latin typeface="Arial Black" pitchFamily="34" charset="0"/>
        </a:defRPr>
      </a:lvl4pPr>
      <a:lvl5pPr algn="l" rtl="0" eaLnBrk="1" fontAlgn="base" hangingPunct="1">
        <a:lnSpc>
          <a:spcPct val="80000"/>
        </a:lnSpc>
        <a:spcBef>
          <a:spcPct val="0"/>
        </a:spcBef>
        <a:spcAft>
          <a:spcPct val="0"/>
        </a:spcAft>
        <a:defRPr sz="2827" b="1">
          <a:solidFill>
            <a:schemeClr val="accent1"/>
          </a:solidFill>
          <a:latin typeface="Arial Black" pitchFamily="34" charset="0"/>
        </a:defRPr>
      </a:lvl5pPr>
      <a:lvl6pPr marL="403845" algn="l" rtl="0" eaLnBrk="1" fontAlgn="base" hangingPunct="1">
        <a:lnSpc>
          <a:spcPct val="70000"/>
        </a:lnSpc>
        <a:spcBef>
          <a:spcPct val="0"/>
        </a:spcBef>
        <a:spcAft>
          <a:spcPct val="0"/>
        </a:spcAft>
        <a:defRPr sz="3887" b="1">
          <a:solidFill>
            <a:schemeClr val="accent1"/>
          </a:solidFill>
          <a:latin typeface="Arial Black" pitchFamily="34" charset="0"/>
        </a:defRPr>
      </a:lvl6pPr>
      <a:lvl7pPr marL="807690" algn="l" rtl="0" eaLnBrk="1" fontAlgn="base" hangingPunct="1">
        <a:lnSpc>
          <a:spcPct val="70000"/>
        </a:lnSpc>
        <a:spcBef>
          <a:spcPct val="0"/>
        </a:spcBef>
        <a:spcAft>
          <a:spcPct val="0"/>
        </a:spcAft>
        <a:defRPr sz="3887" b="1">
          <a:solidFill>
            <a:schemeClr val="accent1"/>
          </a:solidFill>
          <a:latin typeface="Arial Black" pitchFamily="34" charset="0"/>
        </a:defRPr>
      </a:lvl7pPr>
      <a:lvl8pPr marL="1211534" algn="l" rtl="0" eaLnBrk="1" fontAlgn="base" hangingPunct="1">
        <a:lnSpc>
          <a:spcPct val="70000"/>
        </a:lnSpc>
        <a:spcBef>
          <a:spcPct val="0"/>
        </a:spcBef>
        <a:spcAft>
          <a:spcPct val="0"/>
        </a:spcAft>
        <a:defRPr sz="3887" b="1">
          <a:solidFill>
            <a:schemeClr val="accent1"/>
          </a:solidFill>
          <a:latin typeface="Arial Black" pitchFamily="34" charset="0"/>
        </a:defRPr>
      </a:lvl8pPr>
      <a:lvl9pPr marL="1615379" algn="l" rtl="0" eaLnBrk="1" fontAlgn="base" hangingPunct="1">
        <a:lnSpc>
          <a:spcPct val="70000"/>
        </a:lnSpc>
        <a:spcBef>
          <a:spcPct val="0"/>
        </a:spcBef>
        <a:spcAft>
          <a:spcPct val="0"/>
        </a:spcAft>
        <a:defRPr sz="3887" b="1">
          <a:solidFill>
            <a:schemeClr val="accent1"/>
          </a:solidFill>
          <a:latin typeface="Arial Black" pitchFamily="34" charset="0"/>
        </a:defRPr>
      </a:lvl9pPr>
    </p:titleStyle>
    <p:bodyStyle>
      <a:lvl1pPr marL="182880" indent="-182880" algn="l" rtl="0" eaLnBrk="1" fontAlgn="base" hangingPunct="1">
        <a:lnSpc>
          <a:spcPct val="100000"/>
        </a:lnSpc>
        <a:spcBef>
          <a:spcPts val="300"/>
        </a:spcBef>
        <a:spcAft>
          <a:spcPts val="0"/>
        </a:spcAft>
        <a:buClr>
          <a:schemeClr val="accent3"/>
        </a:buClr>
        <a:buFont typeface="Arial" pitchFamily="34" charset="0"/>
        <a:buChar char="•"/>
        <a:defRPr sz="1800">
          <a:solidFill>
            <a:srgbClr val="FFFFFF"/>
          </a:solidFill>
          <a:latin typeface="+mn-lt"/>
          <a:ea typeface="Museo Sans For Dell" pitchFamily="2" charset="0"/>
          <a:cs typeface="+mn-cs"/>
        </a:defRPr>
      </a:lvl1pPr>
      <a:lvl2pPr marL="365760" indent="-182880" algn="l" rtl="0" eaLnBrk="1" fontAlgn="base" hangingPunct="1">
        <a:lnSpc>
          <a:spcPct val="100000"/>
        </a:lnSpc>
        <a:spcBef>
          <a:spcPts val="300"/>
        </a:spcBef>
        <a:spcAft>
          <a:spcPts val="0"/>
        </a:spcAft>
        <a:buClr>
          <a:schemeClr val="accent3"/>
        </a:buClr>
        <a:buFont typeface="Arial" panose="020B0604020202020204" pitchFamily="34" charset="0"/>
        <a:buChar char="•"/>
        <a:defRPr sz="1600" baseline="0">
          <a:solidFill>
            <a:srgbClr val="FFFFFF"/>
          </a:solidFill>
          <a:latin typeface="+mn-lt"/>
          <a:ea typeface="Museo Sans For Dell" pitchFamily="2" charset="0"/>
        </a:defRPr>
      </a:lvl2pPr>
      <a:lvl3pPr marL="548640" indent="-182880" algn="l" rtl="0" eaLnBrk="1" fontAlgn="base" hangingPunct="1">
        <a:lnSpc>
          <a:spcPct val="100000"/>
        </a:lnSpc>
        <a:spcBef>
          <a:spcPts val="300"/>
        </a:spcBef>
        <a:spcAft>
          <a:spcPts val="0"/>
        </a:spcAft>
        <a:buClr>
          <a:schemeClr val="accent3"/>
        </a:buClr>
        <a:buFont typeface="Arial" panose="020B0604020202020204" pitchFamily="34" charset="0"/>
        <a:buChar char="•"/>
        <a:defRPr sz="1400" baseline="0">
          <a:solidFill>
            <a:srgbClr val="FFFFFF"/>
          </a:solidFill>
          <a:latin typeface="+mn-lt"/>
          <a:ea typeface="Museo Sans For Dell" pitchFamily="2" charset="0"/>
        </a:defRPr>
      </a:lvl3pPr>
      <a:lvl4pPr marL="1100758" indent="-196313" algn="l" rtl="0" eaLnBrk="1" fontAlgn="base" hangingPunct="1">
        <a:lnSpc>
          <a:spcPct val="90000"/>
        </a:lnSpc>
        <a:spcBef>
          <a:spcPts val="265"/>
        </a:spcBef>
        <a:spcAft>
          <a:spcPts val="0"/>
        </a:spcAft>
        <a:buClr>
          <a:schemeClr val="bg1"/>
        </a:buClr>
        <a:buFont typeface="Museo For Dell 300" pitchFamily="50" charset="0"/>
        <a:buChar char="–"/>
        <a:defRPr sz="2000">
          <a:solidFill>
            <a:schemeClr val="tx1"/>
          </a:solidFill>
          <a:latin typeface="+mn-lt"/>
          <a:ea typeface="Museo Sans For Dell" pitchFamily="2" charset="0"/>
        </a:defRPr>
      </a:lvl4pPr>
      <a:lvl5pPr marL="1420468" indent="-208934" algn="l" rtl="0" eaLnBrk="1" fontAlgn="base" hangingPunct="1">
        <a:lnSpc>
          <a:spcPct val="90000"/>
        </a:lnSpc>
        <a:spcBef>
          <a:spcPts val="707"/>
        </a:spcBef>
        <a:spcAft>
          <a:spcPct val="0"/>
        </a:spcAft>
        <a:buClr>
          <a:schemeClr val="bg1"/>
        </a:buClr>
        <a:buFont typeface="Museo For Dell 300" pitchFamily="50" charset="0"/>
        <a:buChar char="–"/>
        <a:defRPr sz="1590">
          <a:solidFill>
            <a:schemeClr val="bg2"/>
          </a:solidFill>
          <a:latin typeface="Museo Sans For Dell" pitchFamily="2" charset="0"/>
          <a:ea typeface="Museo Sans For Dell" pitchFamily="2" charset="0"/>
        </a:defRPr>
      </a:lvl5pPr>
      <a:lvl6pPr marL="1824313"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6pPr>
      <a:lvl7pPr marL="2228158"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7pPr>
      <a:lvl8pPr marL="2632003"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8pPr>
      <a:lvl9pPr marL="3035847"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9pPr>
    </p:bodyStyle>
    <p:otherStyle>
      <a:defPPr>
        <a:defRPr lang="en-US"/>
      </a:defPPr>
      <a:lvl1pPr marL="0" algn="l" defTabSz="807690" rtl="0" eaLnBrk="1" latinLnBrk="0" hangingPunct="1">
        <a:defRPr sz="1590" kern="1200">
          <a:solidFill>
            <a:schemeClr val="tx1"/>
          </a:solidFill>
          <a:latin typeface="+mn-lt"/>
          <a:ea typeface="+mn-ea"/>
          <a:cs typeface="+mn-cs"/>
        </a:defRPr>
      </a:lvl1pPr>
      <a:lvl2pPr marL="403845" algn="l" defTabSz="807690" rtl="0" eaLnBrk="1" latinLnBrk="0" hangingPunct="1">
        <a:defRPr sz="1590" kern="1200">
          <a:solidFill>
            <a:schemeClr val="tx1"/>
          </a:solidFill>
          <a:latin typeface="+mn-lt"/>
          <a:ea typeface="+mn-ea"/>
          <a:cs typeface="+mn-cs"/>
        </a:defRPr>
      </a:lvl2pPr>
      <a:lvl3pPr marL="807690" algn="l" defTabSz="807690" rtl="0" eaLnBrk="1" latinLnBrk="0" hangingPunct="1">
        <a:defRPr sz="1590" kern="1200">
          <a:solidFill>
            <a:schemeClr val="tx1"/>
          </a:solidFill>
          <a:latin typeface="+mn-lt"/>
          <a:ea typeface="+mn-ea"/>
          <a:cs typeface="+mn-cs"/>
        </a:defRPr>
      </a:lvl3pPr>
      <a:lvl4pPr marL="1211534" algn="l" defTabSz="807690" rtl="0" eaLnBrk="1" latinLnBrk="0" hangingPunct="1">
        <a:defRPr sz="1590" kern="1200">
          <a:solidFill>
            <a:schemeClr val="tx1"/>
          </a:solidFill>
          <a:latin typeface="+mn-lt"/>
          <a:ea typeface="+mn-ea"/>
          <a:cs typeface="+mn-cs"/>
        </a:defRPr>
      </a:lvl4pPr>
      <a:lvl5pPr marL="1615379" algn="l" defTabSz="807690" rtl="0" eaLnBrk="1" latinLnBrk="0" hangingPunct="1">
        <a:defRPr sz="1590" kern="1200">
          <a:solidFill>
            <a:schemeClr val="tx1"/>
          </a:solidFill>
          <a:latin typeface="+mn-lt"/>
          <a:ea typeface="+mn-ea"/>
          <a:cs typeface="+mn-cs"/>
        </a:defRPr>
      </a:lvl5pPr>
      <a:lvl6pPr marL="2019224" algn="l" defTabSz="807690" rtl="0" eaLnBrk="1" latinLnBrk="0" hangingPunct="1">
        <a:defRPr sz="1590" kern="1200">
          <a:solidFill>
            <a:schemeClr val="tx1"/>
          </a:solidFill>
          <a:latin typeface="+mn-lt"/>
          <a:ea typeface="+mn-ea"/>
          <a:cs typeface="+mn-cs"/>
        </a:defRPr>
      </a:lvl6pPr>
      <a:lvl7pPr marL="2423069" algn="l" defTabSz="807690" rtl="0" eaLnBrk="1" latinLnBrk="0" hangingPunct="1">
        <a:defRPr sz="1590" kern="1200">
          <a:solidFill>
            <a:schemeClr val="tx1"/>
          </a:solidFill>
          <a:latin typeface="+mn-lt"/>
          <a:ea typeface="+mn-ea"/>
          <a:cs typeface="+mn-cs"/>
        </a:defRPr>
      </a:lvl7pPr>
      <a:lvl8pPr marL="2826913" algn="l" defTabSz="807690" rtl="0" eaLnBrk="1" latinLnBrk="0" hangingPunct="1">
        <a:defRPr sz="1590" kern="1200">
          <a:solidFill>
            <a:schemeClr val="tx1"/>
          </a:solidFill>
          <a:latin typeface="+mn-lt"/>
          <a:ea typeface="+mn-ea"/>
          <a:cs typeface="+mn-cs"/>
        </a:defRPr>
      </a:lvl8pPr>
      <a:lvl9pPr marL="3230758" algn="l" defTabSz="807690" rtl="0" eaLnBrk="1" latinLnBrk="0" hangingPunct="1">
        <a:defRPr sz="159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1620" userDrawn="1">
          <p15:clr>
            <a:srgbClr val="F26B43"/>
          </p15:clr>
        </p15:guide>
        <p15:guide id="2" pos="2880" userDrawn="1">
          <p15:clr>
            <a:srgbClr val="F26B43"/>
          </p15:clr>
        </p15:guide>
        <p15:guide id="3" orient="horz" pos="3084" userDrawn="1">
          <p15:clr>
            <a:srgbClr val="F26B43"/>
          </p15:clr>
        </p15:guide>
        <p15:guide id="4" pos="5472" userDrawn="1">
          <p15:clr>
            <a:srgbClr val="F26B43"/>
          </p15:clr>
        </p15:guide>
        <p15:guide id="5" pos="288" userDrawn="1">
          <p15:clr>
            <a:srgbClr val="F26B43"/>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457200" y="243840"/>
            <a:ext cx="82296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a:t>
            </a:r>
          </a:p>
        </p:txBody>
      </p:sp>
      <p:sp>
        <p:nvSpPr>
          <p:cNvPr id="1029" name="Text Placeholder 12"/>
          <p:cNvSpPr>
            <a:spLocks noGrp="1"/>
          </p:cNvSpPr>
          <p:nvPr>
            <p:ph type="body" idx="1"/>
          </p:nvPr>
        </p:nvSpPr>
        <p:spPr bwMode="auto">
          <a:xfrm>
            <a:off x="457200" y="1341120"/>
            <a:ext cx="8229600" cy="81560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text</a:t>
            </a:r>
          </a:p>
          <a:p>
            <a:pPr lvl="1"/>
            <a:r>
              <a:rPr lang="en-US" dirty="0" smtClean="0"/>
              <a:t>Second level</a:t>
            </a:r>
          </a:p>
          <a:p>
            <a:pPr lvl="2"/>
            <a:r>
              <a:rPr lang="en-US" dirty="0" smtClean="0"/>
              <a:t>Third level</a:t>
            </a:r>
          </a:p>
        </p:txBody>
      </p:sp>
      <p:sp>
        <p:nvSpPr>
          <p:cNvPr id="14" name="TextBox 13"/>
          <p:cNvSpPr txBox="1"/>
          <p:nvPr/>
        </p:nvSpPr>
        <p:spPr>
          <a:xfrm>
            <a:off x="440237" y="6400800"/>
            <a:ext cx="265176" cy="166200"/>
          </a:xfrm>
          <a:prstGeom prst="rect">
            <a:avLst/>
          </a:prstGeom>
        </p:spPr>
        <p:txBody>
          <a:bodyPr vert="horz" lIns="0" tIns="0" rIns="0" bIns="0" rtlCol="0" anchor="ctr">
            <a:noAutofit/>
          </a:bodyPr>
          <a:lstStyle/>
          <a:p>
            <a:pPr>
              <a:lnSpc>
                <a:spcPct val="90000"/>
              </a:lnSpc>
              <a:buClr>
                <a:srgbClr val="B7295A"/>
              </a:buClr>
            </a:pPr>
            <a:fld id="{58EC7406-F4CC-4ABF-902E-2AF4E70E5C0F}" type="slidenum">
              <a:rPr lang="en-US" sz="900" smtClean="0">
                <a:solidFill>
                  <a:srgbClr val="FFFFFF"/>
                </a:solidFill>
                <a:latin typeface="Museo Sans For Dell"/>
                <a:cs typeface="+mn-cs"/>
              </a:rPr>
              <a:pPr>
                <a:lnSpc>
                  <a:spcPct val="90000"/>
                </a:lnSpc>
                <a:buClr>
                  <a:srgbClr val="B7295A"/>
                </a:buClr>
              </a:pPr>
              <a:t>‹#›</a:t>
            </a:fld>
            <a:endParaRPr lang="en-US" sz="795" dirty="0" err="1" smtClean="0">
              <a:solidFill>
                <a:srgbClr val="FFFFFF"/>
              </a:solidFill>
              <a:latin typeface="Museo Sans For Dell"/>
              <a:cs typeface="+mn-cs"/>
            </a:endParaRPr>
          </a:p>
        </p:txBody>
      </p:sp>
      <p:sp>
        <p:nvSpPr>
          <p:cNvPr id="16" name="TextBox 15" hidden="1"/>
          <p:cNvSpPr txBox="1"/>
          <p:nvPr/>
        </p:nvSpPr>
        <p:spPr>
          <a:xfrm>
            <a:off x="1895479" y="6461825"/>
            <a:ext cx="649537" cy="110095"/>
          </a:xfrm>
          <a:prstGeom prst="rect">
            <a:avLst/>
          </a:prstGeom>
          <a:noFill/>
        </p:spPr>
        <p:txBody>
          <a:bodyPr wrap="square" lIns="0" tIns="0" rIns="0" bIns="0" rtlCol="0" anchor="ctr">
            <a:spAutoFit/>
          </a:bodyPr>
          <a:lstStyle/>
          <a:p>
            <a:pPr>
              <a:lnSpc>
                <a:spcPct val="90000"/>
              </a:lnSpc>
              <a:spcBef>
                <a:spcPts val="530"/>
              </a:spcBef>
              <a:spcAft>
                <a:spcPts val="0"/>
              </a:spcAft>
              <a:buClr>
                <a:srgbClr val="B7295A"/>
              </a:buClr>
            </a:pPr>
            <a:fld id="{E00CF047-7350-4707-AA1A-E56FA69586CC}" type="datetime1">
              <a:rPr lang="en-US" sz="795" smtClean="0">
                <a:solidFill>
                  <a:srgbClr val="444444">
                    <a:lumMod val="50000"/>
                    <a:lumOff val="50000"/>
                  </a:srgbClr>
                </a:solidFill>
                <a:latin typeface="Museo Sans For Dell"/>
                <a:cs typeface="+mn-cs"/>
              </a:rPr>
              <a:pPr>
                <a:lnSpc>
                  <a:spcPct val="90000"/>
                </a:lnSpc>
                <a:spcBef>
                  <a:spcPts val="530"/>
                </a:spcBef>
                <a:spcAft>
                  <a:spcPts val="0"/>
                </a:spcAft>
                <a:buClr>
                  <a:srgbClr val="B7295A"/>
                </a:buClr>
              </a:pPr>
              <a:t>9/10/2015</a:t>
            </a:fld>
            <a:endParaRPr lang="en-US" sz="795" dirty="0" smtClean="0">
              <a:solidFill>
                <a:srgbClr val="444444">
                  <a:lumMod val="50000"/>
                  <a:lumOff val="50000"/>
                </a:srgbClr>
              </a:solidFill>
              <a:latin typeface="Museo Sans For Dell"/>
              <a:cs typeface="+mn-cs"/>
            </a:endParaRPr>
          </a:p>
        </p:txBody>
      </p:sp>
      <p:sp>
        <p:nvSpPr>
          <p:cNvPr id="13" name="TextBox 12" hidden="1"/>
          <p:cNvSpPr txBox="1"/>
          <p:nvPr/>
        </p:nvSpPr>
        <p:spPr>
          <a:xfrm>
            <a:off x="1895479" y="6461825"/>
            <a:ext cx="649537" cy="110095"/>
          </a:xfrm>
          <a:prstGeom prst="rect">
            <a:avLst/>
          </a:prstGeom>
          <a:noFill/>
        </p:spPr>
        <p:txBody>
          <a:bodyPr wrap="square" lIns="0" tIns="0" rIns="0" bIns="0" rtlCol="0" anchor="ctr">
            <a:spAutoFit/>
          </a:bodyPr>
          <a:lstStyle/>
          <a:p>
            <a:pPr>
              <a:lnSpc>
                <a:spcPct val="90000"/>
              </a:lnSpc>
              <a:spcBef>
                <a:spcPts val="530"/>
              </a:spcBef>
              <a:spcAft>
                <a:spcPts val="0"/>
              </a:spcAft>
              <a:buClr>
                <a:srgbClr val="B7295A"/>
              </a:buClr>
            </a:pPr>
            <a:fld id="{E00CF047-7350-4707-AA1A-E56FA69586CC}" type="datetime1">
              <a:rPr lang="en-US" sz="795" smtClean="0">
                <a:solidFill>
                  <a:srgbClr val="444444">
                    <a:lumMod val="50000"/>
                    <a:lumOff val="50000"/>
                  </a:srgbClr>
                </a:solidFill>
                <a:latin typeface="Museo Sans For Dell"/>
                <a:cs typeface="+mn-cs"/>
              </a:rPr>
              <a:pPr>
                <a:lnSpc>
                  <a:spcPct val="90000"/>
                </a:lnSpc>
                <a:spcBef>
                  <a:spcPts val="530"/>
                </a:spcBef>
                <a:spcAft>
                  <a:spcPts val="0"/>
                </a:spcAft>
                <a:buClr>
                  <a:srgbClr val="B7295A"/>
                </a:buClr>
              </a:pPr>
              <a:t>9/10/2015</a:t>
            </a:fld>
            <a:endParaRPr lang="en-US" sz="795" dirty="0" smtClean="0">
              <a:solidFill>
                <a:srgbClr val="444444">
                  <a:lumMod val="50000"/>
                  <a:lumOff val="50000"/>
                </a:srgbClr>
              </a:solidFill>
              <a:latin typeface="Museo Sans For Dell"/>
              <a:cs typeface="+mn-cs"/>
            </a:endParaRPr>
          </a:p>
        </p:txBody>
      </p:sp>
      <p:pic>
        <p:nvPicPr>
          <p:cNvPr id="18" name="Picture 17"/>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8302495" y="6228008"/>
            <a:ext cx="384000" cy="512000"/>
          </a:xfrm>
          <a:prstGeom prst="rect">
            <a:avLst/>
          </a:prstGeom>
        </p:spPr>
      </p:pic>
      <p:sp>
        <p:nvSpPr>
          <p:cNvPr id="11" name="TextBox 10"/>
          <p:cNvSpPr txBox="1"/>
          <p:nvPr userDrawn="1"/>
        </p:nvSpPr>
        <p:spPr>
          <a:xfrm>
            <a:off x="5068391" y="6399454"/>
            <a:ext cx="3063240" cy="124650"/>
          </a:xfrm>
          <a:prstGeom prst="rect">
            <a:avLst/>
          </a:prstGeom>
          <a:noFill/>
        </p:spPr>
        <p:txBody>
          <a:bodyPr wrap="square" lIns="0" tIns="0" rIns="0" bIns="0" rtlCol="0">
            <a:spAutoFit/>
          </a:bodyPr>
          <a:lstStyle/>
          <a:p>
            <a:pPr algn="r">
              <a:lnSpc>
                <a:spcPct val="90000"/>
              </a:lnSpc>
              <a:spcBef>
                <a:spcPts val="600"/>
              </a:spcBef>
              <a:spcAft>
                <a:spcPts val="0"/>
              </a:spcAft>
              <a:buClr>
                <a:srgbClr val="B7295A"/>
              </a:buClr>
            </a:pPr>
            <a:r>
              <a:rPr lang="en-US" sz="900" dirty="0" smtClean="0">
                <a:solidFill>
                  <a:srgbClr val="FFFFFF"/>
                </a:solidFill>
                <a:latin typeface="Museo For Dell"/>
                <a:cs typeface="+mn-cs"/>
              </a:rPr>
              <a:t>Software</a:t>
            </a:r>
          </a:p>
        </p:txBody>
      </p:sp>
    </p:spTree>
    <p:extLst>
      <p:ext uri="{BB962C8B-B14F-4D97-AF65-F5344CB8AC3E}">
        <p14:creationId xmlns:p14="http://schemas.microsoft.com/office/powerpoint/2010/main" val="1120422836"/>
      </p:ext>
    </p:extLst>
  </p:cSld>
  <p:clrMap bg1="dk2" tx1="lt1" bg2="dk1" tx2="lt2" accent1="accent1" accent2="accent2" accent3="accent3" accent4="accent4" accent5="accent5" accent6="accent6" hlink="hlink" folHlink="folHlink"/>
  <p:sldLayoutIdLst>
    <p:sldLayoutId id="2147485922" r:id="rId1"/>
    <p:sldLayoutId id="2147485923" r:id="rId2"/>
    <p:sldLayoutId id="2147485924" r:id="rId3"/>
    <p:sldLayoutId id="2147485925" r:id="rId4"/>
    <p:sldLayoutId id="2147485926" r:id="rId5"/>
    <p:sldLayoutId id="2147485927" r:id="rId6"/>
    <p:sldLayoutId id="2147485928" r:id="rId7"/>
    <p:sldLayoutId id="2147485929" r:id="rId8"/>
    <p:sldLayoutId id="2147485930" r:id="rId9"/>
    <p:sldLayoutId id="2147485931" r:id="rId10"/>
    <p:sldLayoutId id="2147485932" r:id="rId11"/>
    <p:sldLayoutId id="2147485933" r:id="rId12"/>
    <p:sldLayoutId id="2147485934" r:id="rId13"/>
    <p:sldLayoutId id="2147485935" r:id="rId14"/>
    <p:sldLayoutId id="2147485936" r:id="rId15"/>
    <p:sldLayoutId id="2147485937" r:id="rId16"/>
    <p:sldLayoutId id="2147485938" r:id="rId17"/>
    <p:sldLayoutId id="2147485939" r:id="rId18"/>
    <p:sldLayoutId id="2147485940" r:id="rId19"/>
    <p:sldLayoutId id="2147485941" r:id="rId20"/>
    <p:sldLayoutId id="2147485942" r:id="rId21"/>
    <p:sldLayoutId id="2147485943" r:id="rId22"/>
    <p:sldLayoutId id="2147485944" r:id="rId23"/>
    <p:sldLayoutId id="2147485945" r:id="rId24"/>
    <p:sldLayoutId id="2147485946" r:id="rId25"/>
    <p:sldLayoutId id="2147485947" r:id="rId26"/>
  </p:sldLayoutIdLst>
  <p:transition spd="med">
    <p:wipe dir="r"/>
  </p:transition>
  <p:timing>
    <p:tnLst>
      <p:par>
        <p:cTn id="1" dur="indefinite" restart="never" nodeType="tmRoot"/>
      </p:par>
    </p:tnLst>
  </p:timing>
  <p:hf hdr="0" dt="0"/>
  <p:txStyles>
    <p:titleStyle>
      <a:lvl1pPr algn="l" rtl="0" eaLnBrk="1" fontAlgn="base" hangingPunct="1">
        <a:lnSpc>
          <a:spcPct val="100000"/>
        </a:lnSpc>
        <a:spcBef>
          <a:spcPct val="0"/>
        </a:spcBef>
        <a:spcAft>
          <a:spcPct val="0"/>
        </a:spcAft>
        <a:defRPr sz="2400" b="0" cap="none" baseline="0">
          <a:solidFill>
            <a:srgbClr val="FFFFFF"/>
          </a:solidFill>
          <a:latin typeface="+mj-lt"/>
          <a:ea typeface="Museo For Dell" pitchFamily="2" charset="0"/>
          <a:cs typeface="+mj-cs"/>
        </a:defRPr>
      </a:lvl1pPr>
      <a:lvl2pPr algn="l" rtl="0" eaLnBrk="1" fontAlgn="base" hangingPunct="1">
        <a:lnSpc>
          <a:spcPct val="80000"/>
        </a:lnSpc>
        <a:spcBef>
          <a:spcPct val="0"/>
        </a:spcBef>
        <a:spcAft>
          <a:spcPct val="0"/>
        </a:spcAft>
        <a:defRPr sz="2827" b="1">
          <a:solidFill>
            <a:schemeClr val="accent1"/>
          </a:solidFill>
          <a:latin typeface="Arial Black" pitchFamily="34" charset="0"/>
        </a:defRPr>
      </a:lvl2pPr>
      <a:lvl3pPr algn="l" rtl="0" eaLnBrk="1" fontAlgn="base" hangingPunct="1">
        <a:lnSpc>
          <a:spcPct val="80000"/>
        </a:lnSpc>
        <a:spcBef>
          <a:spcPct val="0"/>
        </a:spcBef>
        <a:spcAft>
          <a:spcPct val="0"/>
        </a:spcAft>
        <a:defRPr sz="2827" b="1">
          <a:solidFill>
            <a:schemeClr val="accent1"/>
          </a:solidFill>
          <a:latin typeface="Arial Black" pitchFamily="34" charset="0"/>
        </a:defRPr>
      </a:lvl3pPr>
      <a:lvl4pPr algn="l" rtl="0" eaLnBrk="1" fontAlgn="base" hangingPunct="1">
        <a:lnSpc>
          <a:spcPct val="80000"/>
        </a:lnSpc>
        <a:spcBef>
          <a:spcPct val="0"/>
        </a:spcBef>
        <a:spcAft>
          <a:spcPct val="0"/>
        </a:spcAft>
        <a:defRPr sz="2827" b="1">
          <a:solidFill>
            <a:schemeClr val="accent1"/>
          </a:solidFill>
          <a:latin typeface="Arial Black" pitchFamily="34" charset="0"/>
        </a:defRPr>
      </a:lvl4pPr>
      <a:lvl5pPr algn="l" rtl="0" eaLnBrk="1" fontAlgn="base" hangingPunct="1">
        <a:lnSpc>
          <a:spcPct val="80000"/>
        </a:lnSpc>
        <a:spcBef>
          <a:spcPct val="0"/>
        </a:spcBef>
        <a:spcAft>
          <a:spcPct val="0"/>
        </a:spcAft>
        <a:defRPr sz="2827" b="1">
          <a:solidFill>
            <a:schemeClr val="accent1"/>
          </a:solidFill>
          <a:latin typeface="Arial Black" pitchFamily="34" charset="0"/>
        </a:defRPr>
      </a:lvl5pPr>
      <a:lvl6pPr marL="403845" algn="l" rtl="0" eaLnBrk="1" fontAlgn="base" hangingPunct="1">
        <a:lnSpc>
          <a:spcPct val="70000"/>
        </a:lnSpc>
        <a:spcBef>
          <a:spcPct val="0"/>
        </a:spcBef>
        <a:spcAft>
          <a:spcPct val="0"/>
        </a:spcAft>
        <a:defRPr sz="3887" b="1">
          <a:solidFill>
            <a:schemeClr val="accent1"/>
          </a:solidFill>
          <a:latin typeface="Arial Black" pitchFamily="34" charset="0"/>
        </a:defRPr>
      </a:lvl6pPr>
      <a:lvl7pPr marL="807690" algn="l" rtl="0" eaLnBrk="1" fontAlgn="base" hangingPunct="1">
        <a:lnSpc>
          <a:spcPct val="70000"/>
        </a:lnSpc>
        <a:spcBef>
          <a:spcPct val="0"/>
        </a:spcBef>
        <a:spcAft>
          <a:spcPct val="0"/>
        </a:spcAft>
        <a:defRPr sz="3887" b="1">
          <a:solidFill>
            <a:schemeClr val="accent1"/>
          </a:solidFill>
          <a:latin typeface="Arial Black" pitchFamily="34" charset="0"/>
        </a:defRPr>
      </a:lvl7pPr>
      <a:lvl8pPr marL="1211534" algn="l" rtl="0" eaLnBrk="1" fontAlgn="base" hangingPunct="1">
        <a:lnSpc>
          <a:spcPct val="70000"/>
        </a:lnSpc>
        <a:spcBef>
          <a:spcPct val="0"/>
        </a:spcBef>
        <a:spcAft>
          <a:spcPct val="0"/>
        </a:spcAft>
        <a:defRPr sz="3887" b="1">
          <a:solidFill>
            <a:schemeClr val="accent1"/>
          </a:solidFill>
          <a:latin typeface="Arial Black" pitchFamily="34" charset="0"/>
        </a:defRPr>
      </a:lvl8pPr>
      <a:lvl9pPr marL="1615379" algn="l" rtl="0" eaLnBrk="1" fontAlgn="base" hangingPunct="1">
        <a:lnSpc>
          <a:spcPct val="70000"/>
        </a:lnSpc>
        <a:spcBef>
          <a:spcPct val="0"/>
        </a:spcBef>
        <a:spcAft>
          <a:spcPct val="0"/>
        </a:spcAft>
        <a:defRPr sz="3887" b="1">
          <a:solidFill>
            <a:schemeClr val="accent1"/>
          </a:solidFill>
          <a:latin typeface="Arial Black" pitchFamily="34" charset="0"/>
        </a:defRPr>
      </a:lvl9pPr>
    </p:titleStyle>
    <p:bodyStyle>
      <a:lvl1pPr marL="182880" indent="-182880" algn="l" rtl="0" eaLnBrk="1" fontAlgn="base" hangingPunct="1">
        <a:lnSpc>
          <a:spcPct val="100000"/>
        </a:lnSpc>
        <a:spcBef>
          <a:spcPts val="300"/>
        </a:spcBef>
        <a:spcAft>
          <a:spcPts val="0"/>
        </a:spcAft>
        <a:buClr>
          <a:schemeClr val="accent3"/>
        </a:buClr>
        <a:buFont typeface="Arial" pitchFamily="34" charset="0"/>
        <a:buChar char="•"/>
        <a:defRPr sz="1800">
          <a:solidFill>
            <a:srgbClr val="FFFFFF"/>
          </a:solidFill>
          <a:latin typeface="+mn-lt"/>
          <a:ea typeface="Museo Sans For Dell" pitchFamily="2" charset="0"/>
          <a:cs typeface="+mn-cs"/>
        </a:defRPr>
      </a:lvl1pPr>
      <a:lvl2pPr marL="365760" indent="-182880" algn="l" rtl="0" eaLnBrk="1" fontAlgn="base" hangingPunct="1">
        <a:lnSpc>
          <a:spcPct val="100000"/>
        </a:lnSpc>
        <a:spcBef>
          <a:spcPts val="300"/>
        </a:spcBef>
        <a:spcAft>
          <a:spcPts val="0"/>
        </a:spcAft>
        <a:buClr>
          <a:schemeClr val="accent3"/>
        </a:buClr>
        <a:buFont typeface="Arial" panose="020B0604020202020204" pitchFamily="34" charset="0"/>
        <a:buChar char="•"/>
        <a:defRPr sz="1600" baseline="0">
          <a:solidFill>
            <a:srgbClr val="FFFFFF"/>
          </a:solidFill>
          <a:latin typeface="+mn-lt"/>
          <a:ea typeface="Museo Sans For Dell" pitchFamily="2" charset="0"/>
        </a:defRPr>
      </a:lvl2pPr>
      <a:lvl3pPr marL="548640" indent="-182880" algn="l" rtl="0" eaLnBrk="1" fontAlgn="base" hangingPunct="1">
        <a:lnSpc>
          <a:spcPct val="100000"/>
        </a:lnSpc>
        <a:spcBef>
          <a:spcPts val="300"/>
        </a:spcBef>
        <a:spcAft>
          <a:spcPts val="0"/>
        </a:spcAft>
        <a:buClr>
          <a:schemeClr val="accent3"/>
        </a:buClr>
        <a:buFont typeface="Arial" panose="020B0604020202020204" pitchFamily="34" charset="0"/>
        <a:buChar char="•"/>
        <a:defRPr sz="1400" baseline="0">
          <a:solidFill>
            <a:srgbClr val="FFFFFF"/>
          </a:solidFill>
          <a:latin typeface="+mn-lt"/>
          <a:ea typeface="Museo Sans For Dell" pitchFamily="2" charset="0"/>
        </a:defRPr>
      </a:lvl3pPr>
      <a:lvl4pPr marL="1100758" indent="-196313" algn="l" rtl="0" eaLnBrk="1" fontAlgn="base" hangingPunct="1">
        <a:lnSpc>
          <a:spcPct val="90000"/>
        </a:lnSpc>
        <a:spcBef>
          <a:spcPts val="265"/>
        </a:spcBef>
        <a:spcAft>
          <a:spcPts val="0"/>
        </a:spcAft>
        <a:buClr>
          <a:schemeClr val="bg1"/>
        </a:buClr>
        <a:buFont typeface="Museo For Dell 300" pitchFamily="50" charset="0"/>
        <a:buChar char="–"/>
        <a:defRPr sz="2000">
          <a:solidFill>
            <a:schemeClr val="tx1"/>
          </a:solidFill>
          <a:latin typeface="+mn-lt"/>
          <a:ea typeface="Museo Sans For Dell" pitchFamily="2" charset="0"/>
        </a:defRPr>
      </a:lvl4pPr>
      <a:lvl5pPr marL="1420468" indent="-208934" algn="l" rtl="0" eaLnBrk="1" fontAlgn="base" hangingPunct="1">
        <a:lnSpc>
          <a:spcPct val="90000"/>
        </a:lnSpc>
        <a:spcBef>
          <a:spcPts val="707"/>
        </a:spcBef>
        <a:spcAft>
          <a:spcPct val="0"/>
        </a:spcAft>
        <a:buClr>
          <a:schemeClr val="bg1"/>
        </a:buClr>
        <a:buFont typeface="Museo For Dell 300" pitchFamily="50" charset="0"/>
        <a:buChar char="–"/>
        <a:defRPr sz="1590">
          <a:solidFill>
            <a:schemeClr val="bg2"/>
          </a:solidFill>
          <a:latin typeface="Museo Sans For Dell" pitchFamily="2" charset="0"/>
          <a:ea typeface="Museo Sans For Dell" pitchFamily="2" charset="0"/>
        </a:defRPr>
      </a:lvl5pPr>
      <a:lvl6pPr marL="1824313"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6pPr>
      <a:lvl7pPr marL="2228158"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7pPr>
      <a:lvl8pPr marL="2632003"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8pPr>
      <a:lvl9pPr marL="3035847" indent="-208934" algn="l" rtl="0" eaLnBrk="1" fontAlgn="base" hangingPunct="1">
        <a:lnSpc>
          <a:spcPct val="95000"/>
        </a:lnSpc>
        <a:spcBef>
          <a:spcPct val="30000"/>
        </a:spcBef>
        <a:spcAft>
          <a:spcPct val="0"/>
        </a:spcAft>
        <a:buClr>
          <a:schemeClr val="accent1"/>
        </a:buClr>
        <a:buFont typeface="Arial" charset="0"/>
        <a:buChar char="–"/>
        <a:defRPr sz="1413">
          <a:solidFill>
            <a:schemeClr val="accent1"/>
          </a:solidFill>
          <a:latin typeface="+mn-lt"/>
        </a:defRPr>
      </a:lvl9pPr>
    </p:bodyStyle>
    <p:otherStyle>
      <a:defPPr>
        <a:defRPr lang="en-US"/>
      </a:defPPr>
      <a:lvl1pPr marL="0" algn="l" defTabSz="807690" rtl="0" eaLnBrk="1" latinLnBrk="0" hangingPunct="1">
        <a:defRPr sz="1590" kern="1200">
          <a:solidFill>
            <a:schemeClr val="tx1"/>
          </a:solidFill>
          <a:latin typeface="+mn-lt"/>
          <a:ea typeface="+mn-ea"/>
          <a:cs typeface="+mn-cs"/>
        </a:defRPr>
      </a:lvl1pPr>
      <a:lvl2pPr marL="403845" algn="l" defTabSz="807690" rtl="0" eaLnBrk="1" latinLnBrk="0" hangingPunct="1">
        <a:defRPr sz="1590" kern="1200">
          <a:solidFill>
            <a:schemeClr val="tx1"/>
          </a:solidFill>
          <a:latin typeface="+mn-lt"/>
          <a:ea typeface="+mn-ea"/>
          <a:cs typeface="+mn-cs"/>
        </a:defRPr>
      </a:lvl2pPr>
      <a:lvl3pPr marL="807690" algn="l" defTabSz="807690" rtl="0" eaLnBrk="1" latinLnBrk="0" hangingPunct="1">
        <a:defRPr sz="1590" kern="1200">
          <a:solidFill>
            <a:schemeClr val="tx1"/>
          </a:solidFill>
          <a:latin typeface="+mn-lt"/>
          <a:ea typeface="+mn-ea"/>
          <a:cs typeface="+mn-cs"/>
        </a:defRPr>
      </a:lvl3pPr>
      <a:lvl4pPr marL="1211534" algn="l" defTabSz="807690" rtl="0" eaLnBrk="1" latinLnBrk="0" hangingPunct="1">
        <a:defRPr sz="1590" kern="1200">
          <a:solidFill>
            <a:schemeClr val="tx1"/>
          </a:solidFill>
          <a:latin typeface="+mn-lt"/>
          <a:ea typeface="+mn-ea"/>
          <a:cs typeface="+mn-cs"/>
        </a:defRPr>
      </a:lvl4pPr>
      <a:lvl5pPr marL="1615379" algn="l" defTabSz="807690" rtl="0" eaLnBrk="1" latinLnBrk="0" hangingPunct="1">
        <a:defRPr sz="1590" kern="1200">
          <a:solidFill>
            <a:schemeClr val="tx1"/>
          </a:solidFill>
          <a:latin typeface="+mn-lt"/>
          <a:ea typeface="+mn-ea"/>
          <a:cs typeface="+mn-cs"/>
        </a:defRPr>
      </a:lvl5pPr>
      <a:lvl6pPr marL="2019224" algn="l" defTabSz="807690" rtl="0" eaLnBrk="1" latinLnBrk="0" hangingPunct="1">
        <a:defRPr sz="1590" kern="1200">
          <a:solidFill>
            <a:schemeClr val="tx1"/>
          </a:solidFill>
          <a:latin typeface="+mn-lt"/>
          <a:ea typeface="+mn-ea"/>
          <a:cs typeface="+mn-cs"/>
        </a:defRPr>
      </a:lvl6pPr>
      <a:lvl7pPr marL="2423069" algn="l" defTabSz="807690" rtl="0" eaLnBrk="1" latinLnBrk="0" hangingPunct="1">
        <a:defRPr sz="1590" kern="1200">
          <a:solidFill>
            <a:schemeClr val="tx1"/>
          </a:solidFill>
          <a:latin typeface="+mn-lt"/>
          <a:ea typeface="+mn-ea"/>
          <a:cs typeface="+mn-cs"/>
        </a:defRPr>
      </a:lvl7pPr>
      <a:lvl8pPr marL="2826913" algn="l" defTabSz="807690" rtl="0" eaLnBrk="1" latinLnBrk="0" hangingPunct="1">
        <a:defRPr sz="1590" kern="1200">
          <a:solidFill>
            <a:schemeClr val="tx1"/>
          </a:solidFill>
          <a:latin typeface="+mn-lt"/>
          <a:ea typeface="+mn-ea"/>
          <a:cs typeface="+mn-cs"/>
        </a:defRPr>
      </a:lvl8pPr>
      <a:lvl9pPr marL="3230758" algn="l" defTabSz="807690" rtl="0" eaLnBrk="1" latinLnBrk="0" hangingPunct="1">
        <a:defRPr sz="159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1620" userDrawn="1">
          <p15:clr>
            <a:srgbClr val="F26B43"/>
          </p15:clr>
        </p15:guide>
        <p15:guide id="2" pos="2880" userDrawn="1">
          <p15:clr>
            <a:srgbClr val="F26B43"/>
          </p15:clr>
        </p15:guide>
        <p15:guide id="3" orient="horz" pos="3084" userDrawn="1">
          <p15:clr>
            <a:srgbClr val="F26B43"/>
          </p15:clr>
        </p15:guide>
        <p15:guide id="4" pos="5472" userDrawn="1">
          <p15:clr>
            <a:srgbClr val="F26B43"/>
          </p15:clr>
        </p15:guide>
        <p15:guide id="5" pos="288" userDrawn="1">
          <p15:clr>
            <a:srgbClr val="F26B43"/>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s-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A6692407-910C-47EE-954B-36A418488E55}" type="datetimeFigureOut">
              <a:rPr lang="es-AR" smtClean="0">
                <a:solidFill>
                  <a:prstClr val="black">
                    <a:tint val="75000"/>
                  </a:prstClr>
                </a:solidFill>
                <a:latin typeface="Calibri"/>
                <a:cs typeface="+mn-cs"/>
              </a:rPr>
              <a:pPr fontAlgn="auto">
                <a:spcBef>
                  <a:spcPts val="0"/>
                </a:spcBef>
                <a:spcAft>
                  <a:spcPts val="0"/>
                </a:spcAft>
              </a:pPr>
              <a:t>10/09/2015</a:t>
            </a:fld>
            <a:endParaRPr lang="es-AR">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s-AR">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E6227E8-5824-47F6-935B-45E81743BD1B}" type="slidenum">
              <a:rPr lang="es-AR" smtClean="0">
                <a:solidFill>
                  <a:prstClr val="black">
                    <a:tint val="75000"/>
                  </a:prstClr>
                </a:solidFill>
                <a:latin typeface="Calibri"/>
                <a:cs typeface="+mn-cs"/>
              </a:rPr>
              <a:pPr fontAlgn="auto">
                <a:spcBef>
                  <a:spcPts val="0"/>
                </a:spcBef>
                <a:spcAft>
                  <a:spcPts val="0"/>
                </a:spcAft>
              </a:pPr>
              <a:t>‹#›</a:t>
            </a:fld>
            <a:endParaRPr lang="es-AR">
              <a:solidFill>
                <a:prstClr val="black">
                  <a:tint val="75000"/>
                </a:prstClr>
              </a:solidFill>
              <a:latin typeface="Calibri"/>
              <a:cs typeface="+mn-cs"/>
            </a:endParaRPr>
          </a:p>
        </p:txBody>
      </p:sp>
    </p:spTree>
    <p:extLst>
      <p:ext uri="{BB962C8B-B14F-4D97-AF65-F5344CB8AC3E}">
        <p14:creationId xmlns:p14="http://schemas.microsoft.com/office/powerpoint/2010/main" val="1714054671"/>
      </p:ext>
    </p:extLst>
  </p:cSld>
  <p:clrMap bg1="lt1" tx1="dk1" bg2="lt2" tx2="dk2" accent1="accent1" accent2="accent2" accent3="accent3" accent4="accent4" accent5="accent5" accent6="accent6" hlink="hlink" folHlink="folHlink"/>
  <p:sldLayoutIdLst>
    <p:sldLayoutId id="2147485950" r:id="rId1"/>
    <p:sldLayoutId id="2147485951" r:id="rId2"/>
    <p:sldLayoutId id="2147485952" r:id="rId3"/>
    <p:sldLayoutId id="2147485953" r:id="rId4"/>
    <p:sldLayoutId id="2147485954" r:id="rId5"/>
    <p:sldLayoutId id="2147485955" r:id="rId6"/>
    <p:sldLayoutId id="2147485956" r:id="rId7"/>
    <p:sldLayoutId id="2147485957" r:id="rId8"/>
    <p:sldLayoutId id="2147485958" r:id="rId9"/>
    <p:sldLayoutId id="2147485959" r:id="rId10"/>
    <p:sldLayoutId id="21474859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21"/>
          <p:cNvSpPr>
            <a:spLocks noGrp="1"/>
          </p:cNvSpPr>
          <p:nvPr>
            <p:ph type="title"/>
          </p:nvPr>
        </p:nvSpPr>
        <p:spPr bwMode="auto">
          <a:xfrm>
            <a:off x="438154" y="265113"/>
            <a:ext cx="823912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3075" name="Text Placeholder 12"/>
          <p:cNvSpPr>
            <a:spLocks noGrp="1"/>
          </p:cNvSpPr>
          <p:nvPr>
            <p:ph type="body" idx="1"/>
          </p:nvPr>
        </p:nvSpPr>
        <p:spPr bwMode="auto">
          <a:xfrm>
            <a:off x="457204" y="1279527"/>
            <a:ext cx="8239125" cy="82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a:p>
            <a:pPr lvl="1"/>
            <a:r>
              <a:rPr lang="en-US" smtClean="0"/>
              <a:t>Second level</a:t>
            </a:r>
          </a:p>
          <a:p>
            <a:pPr lvl="2"/>
            <a:r>
              <a:rPr lang="en-US" smtClean="0"/>
              <a:t>Third level</a:t>
            </a:r>
          </a:p>
        </p:txBody>
      </p:sp>
      <p:pic>
        <p:nvPicPr>
          <p:cNvPr id="3076" name="Picture 4" descr="dell_white_logo.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hidden="1"/>
          <p:cNvSpPr txBox="1"/>
          <p:nvPr/>
        </p:nvSpPr>
        <p:spPr>
          <a:xfrm>
            <a:off x="1895475" y="6454587"/>
            <a:ext cx="649288" cy="138499"/>
          </a:xfrm>
          <a:prstGeom prst="rect">
            <a:avLst/>
          </a:prstGeom>
          <a:noFill/>
        </p:spPr>
        <p:txBody>
          <a:bodyPr lIns="0" tIns="0" rIns="0" bIns="0" anchor="ctr">
            <a:spAutoFit/>
          </a:bodyPr>
          <a:lstStyle/>
          <a:p>
            <a:pPr>
              <a:lnSpc>
                <a:spcPct val="90000"/>
              </a:lnSpc>
              <a:spcBef>
                <a:spcPts val="600"/>
              </a:spcBef>
              <a:spcAft>
                <a:spcPts val="0"/>
              </a:spcAft>
              <a:buClr>
                <a:schemeClr val="bg1"/>
              </a:buClr>
              <a:defRPr/>
            </a:pPr>
            <a:fld id="{B8D0290F-9E23-41BA-BCF9-EF3BA4816832}" type="datetime1">
              <a:rPr lang="en-US" sz="1000">
                <a:solidFill>
                  <a:schemeClr val="tx2"/>
                </a:solidFill>
                <a:latin typeface="+mn-lt"/>
                <a:cs typeface="+mn-cs"/>
              </a:rPr>
              <a:pPr>
                <a:lnSpc>
                  <a:spcPct val="90000"/>
                </a:lnSpc>
                <a:spcBef>
                  <a:spcPts val="600"/>
                </a:spcBef>
                <a:spcAft>
                  <a:spcPts val="0"/>
                </a:spcAft>
                <a:buClr>
                  <a:schemeClr val="bg1"/>
                </a:buClr>
                <a:defRPr/>
              </a:pPr>
              <a:t>9/10/2015</a:t>
            </a:fld>
            <a:endParaRPr lang="en-US" sz="1000" dirty="0">
              <a:solidFill>
                <a:schemeClr val="tx2"/>
              </a:solidFill>
              <a:latin typeface="+mn-lt"/>
              <a:cs typeface="+mn-cs"/>
            </a:endParaRPr>
          </a:p>
        </p:txBody>
      </p:sp>
      <p:sp>
        <p:nvSpPr>
          <p:cNvPr id="13" name="TextBox 12"/>
          <p:cNvSpPr txBox="1"/>
          <p:nvPr/>
        </p:nvSpPr>
        <p:spPr>
          <a:xfrm>
            <a:off x="439738" y="6457953"/>
            <a:ext cx="265112" cy="119063"/>
          </a:xfrm>
          <a:prstGeom prst="rect">
            <a:avLst/>
          </a:prstGeom>
        </p:spPr>
        <p:txBody>
          <a:bodyPr lIns="0" tIns="0" rIns="0" bIns="0" anchor="ctr"/>
          <a:lstStyle/>
          <a:p>
            <a:pPr>
              <a:lnSpc>
                <a:spcPct val="90000"/>
              </a:lnSpc>
              <a:buClr>
                <a:schemeClr val="bg1"/>
              </a:buClr>
              <a:defRPr/>
            </a:pPr>
            <a:fld id="{3C7C9C2F-16F3-44E5-AC63-B5C98A962989}" type="slidenum">
              <a:rPr lang="en-US" sz="900">
                <a:solidFill>
                  <a:schemeClr val="tx2"/>
                </a:solidFill>
                <a:latin typeface="+mn-lt"/>
                <a:cs typeface="+mn-cs"/>
              </a:rPr>
              <a:pPr>
                <a:lnSpc>
                  <a:spcPct val="90000"/>
                </a:lnSpc>
                <a:buClr>
                  <a:schemeClr val="bg1"/>
                </a:buClr>
                <a:defRPr/>
              </a:pPr>
              <a:t>‹#›</a:t>
            </a:fld>
            <a:endParaRPr lang="en-US" sz="900" dirty="0" err="1">
              <a:solidFill>
                <a:schemeClr val="tx2"/>
              </a:solidFill>
              <a:latin typeface="+mn-lt"/>
              <a:cs typeface="+mn-cs"/>
            </a:endParaRPr>
          </a:p>
        </p:txBody>
      </p:sp>
      <p:sp>
        <p:nvSpPr>
          <p:cNvPr id="8" name="TextBox 7"/>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chemeClr val="tx2"/>
                </a:solidFill>
                <a:latin typeface="+mn-lt"/>
                <a:cs typeface="+mn-cs"/>
              </a:rPr>
              <a:t>SonicWALL</a:t>
            </a:r>
          </a:p>
        </p:txBody>
      </p:sp>
      <p:sp>
        <p:nvSpPr>
          <p:cNvPr id="9" name="TextBox 8"/>
          <p:cNvSpPr txBox="1"/>
          <p:nvPr/>
        </p:nvSpPr>
        <p:spPr>
          <a:xfrm>
            <a:off x="752475" y="6447443"/>
            <a:ext cx="933450" cy="138499"/>
          </a:xfrm>
          <a:prstGeom prst="rect">
            <a:avLst/>
          </a:prstGeom>
        </p:spPr>
        <p:txBody>
          <a:bodyPr lIns="0" tIns="0" rIns="0" bIns="0" anchor="ctr">
            <a:spAutoFit/>
          </a:bodyPr>
          <a:lstStyle/>
          <a:p>
            <a:pPr>
              <a:lnSpc>
                <a:spcPct val="90000"/>
              </a:lnSpc>
              <a:buClr>
                <a:schemeClr val="bg1"/>
              </a:buClr>
              <a:defRPr/>
            </a:pPr>
            <a:r>
              <a:rPr lang="en-US" sz="1000" dirty="0">
                <a:solidFill>
                  <a:schemeClr val="tx2"/>
                </a:solidFill>
                <a:latin typeface="+mn-lt"/>
                <a:cs typeface="+mn-cs"/>
              </a:rPr>
              <a:t>Confidential</a:t>
            </a:r>
          </a:p>
        </p:txBody>
      </p:sp>
      <p:sp>
        <p:nvSpPr>
          <p:cNvPr id="2" name="fl"/>
          <p:cNvSpPr txBox="1"/>
          <p:nvPr/>
        </p:nvSpPr>
        <p:spPr>
          <a:xfrm>
            <a:off x="0" y="6677914"/>
            <a:ext cx="9144000" cy="210058"/>
          </a:xfrm>
          <a:prstGeom prst="rect">
            <a:avLst/>
          </a:prstGeom>
          <a:noFill/>
        </p:spPr>
        <p:txBody>
          <a:bodyPr vert="horz" wrap="square" rtlCol="0">
            <a:spAutoFit/>
          </a:bodyPr>
          <a:lstStyle/>
          <a:p>
            <a:pPr algn="l">
              <a:lnSpc>
                <a:spcPct val="90000"/>
              </a:lnSpc>
              <a:spcBef>
                <a:spcPts val="100"/>
              </a:spcBef>
              <a:spcAft>
                <a:spcPts val="100"/>
              </a:spcAft>
            </a:pPr>
            <a:endParaRPr lang="en-US" sz="850" b="1" i="0" u="none" baseline="0" dirty="0" err="1" smtClean="0">
              <a:solidFill>
                <a:srgbClr val="7F7F7F"/>
              </a:solidFill>
              <a:latin typeface="museo sans for dell"/>
            </a:endParaRPr>
          </a:p>
        </p:txBody>
      </p:sp>
    </p:spTree>
  </p:cSld>
  <p:clrMap bg1="dk2" tx1="lt1" bg2="dk1" tx2="lt2" accent1="accent1" accent2="accent2" accent3="accent3" accent4="accent4" accent5="accent5" accent6="accent6" hlink="hlink" folHlink="folHlink"/>
  <p:sldLayoutIdLst>
    <p:sldLayoutId id="2147485593" r:id="rId1"/>
    <p:sldLayoutId id="2147485594" r:id="rId2"/>
    <p:sldLayoutId id="2147485595" r:id="rId3"/>
    <p:sldLayoutId id="2147485596" r:id="rId4"/>
    <p:sldLayoutId id="2147485575" r:id="rId5"/>
    <p:sldLayoutId id="2147485576" r:id="rId6"/>
    <p:sldLayoutId id="2147485597" r:id="rId7"/>
    <p:sldLayoutId id="2147485647" r:id="rId8"/>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tx2"/>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tx2"/>
        </a:buClr>
        <a:buFont typeface="Arial" pitchFamily="34" charset="0"/>
        <a:buChar char="•"/>
        <a:defRPr sz="2000">
          <a:solidFill>
            <a:schemeClr val="tx2"/>
          </a:solidFill>
          <a:latin typeface="Museo Sans For Dell" pitchFamily="2" charset="0"/>
          <a:ea typeface="Museo Sans For Dell" pitchFamily="2" charset="0"/>
          <a:cs typeface="Museo Sans For Dell" pitchFamily="2" charset="0"/>
        </a:defRPr>
      </a:lvl1pPr>
      <a:lvl2pPr marL="574675" indent="-223838" algn="l" rtl="0" eaLnBrk="0" fontAlgn="base" hangingPunct="0">
        <a:lnSpc>
          <a:spcPct val="90000"/>
        </a:lnSpc>
        <a:spcBef>
          <a:spcPts val="300"/>
        </a:spcBef>
        <a:spcAft>
          <a:spcPct val="0"/>
        </a:spcAft>
        <a:buClr>
          <a:schemeClr val="tx2"/>
        </a:buClr>
        <a:buSzPct val="100000"/>
        <a:buFont typeface="Museo Sans For Dell" pitchFamily="2" charset="0"/>
        <a:buChar char="–"/>
        <a:defRPr>
          <a:solidFill>
            <a:schemeClr val="tx2"/>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tx2"/>
        </a:buClr>
        <a:buFont typeface="Museo Sans For Dell" pitchFamily="2" charset="0"/>
        <a:buChar char="›"/>
        <a:defRPr sz="1600">
          <a:solidFill>
            <a:schemeClr val="tx2"/>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3390F1C8-AD05-40C0-A890-F2808F06F200}"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1607049125"/>
      </p:ext>
    </p:extLst>
  </p:cSld>
  <p:clrMap bg1="dk2" tx1="lt1" bg2="dk1" tx2="lt2" accent1="accent1" accent2="accent2" accent3="accent3" accent4="accent4" accent5="accent5" accent6="accent6" hlink="hlink" folHlink="folHlink"/>
  <p:sldLayoutIdLst>
    <p:sldLayoutId id="2147485600" r:id="rId1"/>
    <p:sldLayoutId id="2147485601" r:id="rId2"/>
    <p:sldLayoutId id="2147485602" r:id="rId3"/>
    <p:sldLayoutId id="2147485603" r:id="rId4"/>
    <p:sldLayoutId id="2147485604" r:id="rId5"/>
    <p:sldLayoutId id="2147485605" r:id="rId6"/>
    <p:sldLayoutId id="2147485606" r:id="rId7"/>
    <p:sldLayoutId id="2147485607" r:id="rId8"/>
    <p:sldLayoutId id="2147485608" r:id="rId9"/>
    <p:sldLayoutId id="2147485609" r:id="rId10"/>
    <p:sldLayoutId id="2147485610" r:id="rId11"/>
    <p:sldLayoutId id="2147485611" r:id="rId12"/>
    <p:sldLayoutId id="2147485612" r:id="rId13"/>
    <p:sldLayoutId id="2147485613" r:id="rId14"/>
    <p:sldLayoutId id="2147485614" r:id="rId15"/>
    <p:sldLayoutId id="2147485615" r:id="rId16"/>
    <p:sldLayoutId id="2147485616" r:id="rId17"/>
    <p:sldLayoutId id="2147485618" r:id="rId18"/>
    <p:sldLayoutId id="2147485619" r:id="rId19"/>
    <p:sldLayoutId id="2147485620" r:id="rId20"/>
    <p:sldLayoutId id="2147485621" r:id="rId21"/>
    <p:sldLayoutId id="2147485622" r:id="rId22"/>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3390F1C8-AD05-40C0-A890-F2808F06F200}"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880691086"/>
      </p:ext>
    </p:extLst>
  </p:cSld>
  <p:clrMap bg1="dk2" tx1="lt1" bg2="dk1" tx2="lt2" accent1="accent1" accent2="accent2" accent3="accent3" accent4="accent4" accent5="accent5" accent6="accent6" hlink="hlink" folHlink="folHlink"/>
  <p:sldLayoutIdLst>
    <p:sldLayoutId id="2147485624" r:id="rId1"/>
    <p:sldLayoutId id="2147485625" r:id="rId2"/>
    <p:sldLayoutId id="2147485626" r:id="rId3"/>
    <p:sldLayoutId id="2147485627" r:id="rId4"/>
    <p:sldLayoutId id="2147485628" r:id="rId5"/>
    <p:sldLayoutId id="2147485629" r:id="rId6"/>
    <p:sldLayoutId id="2147485630" r:id="rId7"/>
    <p:sldLayoutId id="2147485631" r:id="rId8"/>
    <p:sldLayoutId id="2147485632" r:id="rId9"/>
    <p:sldLayoutId id="2147485633" r:id="rId10"/>
    <p:sldLayoutId id="2147485634" r:id="rId11"/>
    <p:sldLayoutId id="2147485635" r:id="rId12"/>
    <p:sldLayoutId id="2147485636" r:id="rId13"/>
    <p:sldLayoutId id="2147485637" r:id="rId14"/>
    <p:sldLayoutId id="2147485638" r:id="rId15"/>
    <p:sldLayoutId id="2147485639" r:id="rId16"/>
    <p:sldLayoutId id="2147485640" r:id="rId17"/>
    <p:sldLayoutId id="2147485641" r:id="rId18"/>
    <p:sldLayoutId id="2147485642" r:id="rId19"/>
    <p:sldLayoutId id="2147485643" r:id="rId20"/>
    <p:sldLayoutId id="2147485644" r:id="rId21"/>
    <p:sldLayoutId id="2147485645" r:id="rId22"/>
    <p:sldLayoutId id="2147485646" r:id="rId23"/>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54071D36-2DC6-4487-8BED-E556E2E82924}"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2516818698"/>
      </p:ext>
    </p:extLst>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 id="2147485667" r:id="rId17"/>
    <p:sldLayoutId id="2147485668" r:id="rId18"/>
    <p:sldLayoutId id="2147485669" r:id="rId19"/>
    <p:sldLayoutId id="2147485670" r:id="rId20"/>
    <p:sldLayoutId id="2147485671" r:id="rId21"/>
    <p:sldLayoutId id="2147485672" r:id="rId22"/>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54071D36-2DC6-4487-8BED-E556E2E82924}"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3249270897"/>
      </p:ext>
    </p:extLst>
  </p:cSld>
  <p:clrMap bg1="lt1" tx1="dk1" bg2="lt2" tx2="dk2" accent1="accent1" accent2="accent2" accent3="accent3" accent4="accent4" accent5="accent5" accent6="accent6" hlink="hlink" folHlink="folHlink"/>
  <p:sldLayoutIdLst>
    <p:sldLayoutId id="2147485674" r:id="rId1"/>
    <p:sldLayoutId id="2147485675" r:id="rId2"/>
    <p:sldLayoutId id="2147485676" r:id="rId3"/>
    <p:sldLayoutId id="2147485677" r:id="rId4"/>
    <p:sldLayoutId id="2147485678" r:id="rId5"/>
    <p:sldLayoutId id="2147485679" r:id="rId6"/>
    <p:sldLayoutId id="2147485680" r:id="rId7"/>
    <p:sldLayoutId id="2147485681" r:id="rId8"/>
    <p:sldLayoutId id="2147485682" r:id="rId9"/>
    <p:sldLayoutId id="2147485683" r:id="rId10"/>
    <p:sldLayoutId id="2147485684" r:id="rId11"/>
    <p:sldLayoutId id="2147485685" r:id="rId12"/>
    <p:sldLayoutId id="2147485686" r:id="rId13"/>
    <p:sldLayoutId id="2147485687" r:id="rId14"/>
    <p:sldLayoutId id="2147485688" r:id="rId15"/>
    <p:sldLayoutId id="2147485689" r:id="rId16"/>
    <p:sldLayoutId id="2147485690" r:id="rId17"/>
    <p:sldLayoutId id="2147485691" r:id="rId18"/>
    <p:sldLayoutId id="2147485692" r:id="rId19"/>
    <p:sldLayoutId id="2147485693" r:id="rId20"/>
    <p:sldLayoutId id="2147485694" r:id="rId21"/>
    <p:sldLayoutId id="2147485695" r:id="rId22"/>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438150" y="261939"/>
            <a:ext cx="82486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title</a:t>
            </a:r>
          </a:p>
        </p:txBody>
      </p:sp>
      <p:sp>
        <p:nvSpPr>
          <p:cNvPr id="2051" name="Text Placeholder 12"/>
          <p:cNvSpPr>
            <a:spLocks noGrp="1"/>
          </p:cNvSpPr>
          <p:nvPr>
            <p:ph type="body" idx="1"/>
          </p:nvPr>
        </p:nvSpPr>
        <p:spPr bwMode="auto">
          <a:xfrm>
            <a:off x="457200" y="1274764"/>
            <a:ext cx="8248650" cy="10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smtClean="0"/>
              <a:t>Click to edit text</a:t>
            </a:r>
          </a:p>
          <a:p>
            <a:pPr lvl="1"/>
            <a:r>
              <a:rPr lang="en-US" smtClean="0"/>
              <a:t>Second level</a:t>
            </a:r>
          </a:p>
          <a:p>
            <a:pPr lvl="2"/>
            <a:r>
              <a:rPr lang="en-US" smtClean="0"/>
              <a:t>Third level</a:t>
            </a:r>
          </a:p>
          <a:p>
            <a:pPr lvl="3"/>
            <a:r>
              <a:rPr lang="en-US" smtClean="0"/>
              <a:t>Fourth level</a:t>
            </a:r>
          </a:p>
        </p:txBody>
      </p:sp>
      <p:pic>
        <p:nvPicPr>
          <p:cNvPr id="2052" name="Picture 5" descr="dell_gray_log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black">
          <a:xfrm>
            <a:off x="8193092" y="6226175"/>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439738" y="6457953"/>
            <a:ext cx="265112" cy="119063"/>
          </a:xfrm>
          <a:prstGeom prst="rect">
            <a:avLst/>
          </a:prstGeom>
        </p:spPr>
        <p:txBody>
          <a:bodyPr lIns="0" tIns="0" rIns="0" bIns="0" anchor="ctr"/>
          <a:lstStyle/>
          <a:p>
            <a:pPr>
              <a:lnSpc>
                <a:spcPct val="90000"/>
              </a:lnSpc>
              <a:buClr>
                <a:srgbClr val="0085C3"/>
              </a:buClr>
              <a:defRPr/>
            </a:pPr>
            <a:fld id="{54071D36-2DC6-4487-8BED-E556E2E82924}" type="slidenum">
              <a:rPr lang="en-US" sz="900">
                <a:solidFill>
                  <a:srgbClr val="000000">
                    <a:lumMod val="50000"/>
                    <a:lumOff val="50000"/>
                  </a:srgbClr>
                </a:solidFill>
                <a:latin typeface="Museo Sans For Dell"/>
              </a:rPr>
              <a:pPr>
                <a:lnSpc>
                  <a:spcPct val="90000"/>
                </a:lnSpc>
                <a:buClr>
                  <a:srgbClr val="0085C3"/>
                </a:buClr>
                <a:defRPr/>
              </a:pPr>
              <a:t>‹#›</a:t>
            </a:fld>
            <a:endParaRPr lang="en-US" sz="900" dirty="0" err="1">
              <a:solidFill>
                <a:srgbClr val="000000">
                  <a:lumMod val="50000"/>
                  <a:lumOff val="50000"/>
                </a:srgbClr>
              </a:solidFill>
              <a:latin typeface="Museo Sans For Dell"/>
            </a:endParaRPr>
          </a:p>
        </p:txBody>
      </p:sp>
      <p:sp>
        <p:nvSpPr>
          <p:cNvPr id="16" name="TextBox 15"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13" name="TextBox 12" hidden="1"/>
          <p:cNvSpPr txBox="1"/>
          <p:nvPr/>
        </p:nvSpPr>
        <p:spPr>
          <a:xfrm>
            <a:off x="1895475" y="6454364"/>
            <a:ext cx="649288" cy="124650"/>
          </a:xfrm>
          <a:prstGeom prst="rect">
            <a:avLst/>
          </a:prstGeom>
          <a:noFill/>
        </p:spPr>
        <p:txBody>
          <a:bodyPr lIns="0" tIns="0" rIns="0" bIns="0" anchor="ctr">
            <a:spAutoFit/>
          </a:bodyPr>
          <a:lstStyle/>
          <a:p>
            <a:pPr>
              <a:lnSpc>
                <a:spcPct val="90000"/>
              </a:lnSpc>
              <a:spcBef>
                <a:spcPts val="600"/>
              </a:spcBef>
              <a:spcAft>
                <a:spcPts val="0"/>
              </a:spcAft>
              <a:buClr>
                <a:srgbClr val="0085C3"/>
              </a:buClr>
              <a:defRPr/>
            </a:pPr>
            <a:fld id="{E00CF047-7350-4707-AA1A-E56FA69586CC}" type="datetime1">
              <a:rPr lang="en-US" sz="900">
                <a:solidFill>
                  <a:srgbClr val="000000">
                    <a:lumMod val="50000"/>
                    <a:lumOff val="50000"/>
                  </a:srgbClr>
                </a:solidFill>
                <a:latin typeface="Museo Sans For Dell"/>
              </a:rPr>
              <a:pPr>
                <a:lnSpc>
                  <a:spcPct val="90000"/>
                </a:lnSpc>
                <a:spcBef>
                  <a:spcPts val="600"/>
                </a:spcBef>
                <a:spcAft>
                  <a:spcPts val="0"/>
                </a:spcAft>
                <a:buClr>
                  <a:srgbClr val="0085C3"/>
                </a:buClr>
                <a:defRPr/>
              </a:pPr>
              <a:t>9/10/2015</a:t>
            </a:fld>
            <a:endParaRPr lang="en-US" sz="900" dirty="0">
              <a:solidFill>
                <a:srgbClr val="000000">
                  <a:lumMod val="50000"/>
                  <a:lumOff val="50000"/>
                </a:srgbClr>
              </a:solidFill>
              <a:latin typeface="Museo Sans For Dell"/>
            </a:endParaRPr>
          </a:p>
        </p:txBody>
      </p:sp>
      <p:sp>
        <p:nvSpPr>
          <p:cNvPr id="9" name="TextBox 8"/>
          <p:cNvSpPr txBox="1"/>
          <p:nvPr/>
        </p:nvSpPr>
        <p:spPr bwMode="black">
          <a:xfrm>
            <a:off x="5349875" y="6437313"/>
            <a:ext cx="2743200" cy="153888"/>
          </a:xfrm>
          <a:prstGeom prst="rect">
            <a:avLst/>
          </a:prstGeom>
          <a:noFill/>
        </p:spPr>
        <p:txBody>
          <a:bodyPr lIns="0" tIns="0" rIns="0" bIns="0">
            <a:spAutoFit/>
          </a:bodyPr>
          <a:lstStyle/>
          <a:p>
            <a:pPr algn="r">
              <a:defRPr/>
            </a:pPr>
            <a:r>
              <a:rPr lang="en-US" sz="1000" dirty="0">
                <a:solidFill>
                  <a:srgbClr val="000000">
                    <a:lumMod val="50000"/>
                    <a:lumOff val="50000"/>
                  </a:srgbClr>
                </a:solidFill>
                <a:latin typeface="Museo Sans For Dell"/>
              </a:rPr>
              <a:t>SonicWALL</a:t>
            </a:r>
          </a:p>
        </p:txBody>
      </p:sp>
      <p:sp>
        <p:nvSpPr>
          <p:cNvPr id="10" name="TextBox 9"/>
          <p:cNvSpPr txBox="1"/>
          <p:nvPr/>
        </p:nvSpPr>
        <p:spPr>
          <a:xfrm>
            <a:off x="752475" y="6447443"/>
            <a:ext cx="933450" cy="138499"/>
          </a:xfrm>
          <a:prstGeom prst="rect">
            <a:avLst/>
          </a:prstGeom>
        </p:spPr>
        <p:txBody>
          <a:bodyPr lIns="0" tIns="0" rIns="0" bIns="0" anchor="ctr">
            <a:spAutoFit/>
          </a:bodyPr>
          <a:lstStyle/>
          <a:p>
            <a:pPr>
              <a:lnSpc>
                <a:spcPct val="90000"/>
              </a:lnSpc>
              <a:buClr>
                <a:srgbClr val="0085C3"/>
              </a:buClr>
              <a:defRPr/>
            </a:pPr>
            <a:r>
              <a:rPr lang="en-US" sz="1000" dirty="0">
                <a:solidFill>
                  <a:srgbClr val="000000">
                    <a:lumMod val="50000"/>
                    <a:lumOff val="50000"/>
                  </a:srgbClr>
                </a:solidFill>
                <a:latin typeface="Museo Sans For Dell"/>
              </a:rPr>
              <a:t>Confidential</a:t>
            </a:r>
          </a:p>
        </p:txBody>
      </p:sp>
      <p:sp>
        <p:nvSpPr>
          <p:cNvPr id="2" name="fl"/>
          <p:cNvSpPr txBox="1"/>
          <p:nvPr/>
        </p:nvSpPr>
        <p:spPr>
          <a:xfrm>
            <a:off x="4" y="6677914"/>
            <a:ext cx="184731" cy="210058"/>
          </a:xfrm>
          <a:prstGeom prst="rect">
            <a:avLst/>
          </a:prstGeom>
          <a:noFill/>
        </p:spPr>
        <p:txBody>
          <a:bodyPr vert="horz" wrap="none" rtlCol="0">
            <a:sp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1365990501"/>
      </p:ext>
    </p:extLst>
  </p:cSld>
  <p:clrMap bg1="lt1" tx1="dk1" bg2="lt2" tx2="dk2" accent1="accent1" accent2="accent2" accent3="accent3" accent4="accent4" accent5="accent5" accent6="accent6" hlink="hlink" folHlink="folHlink"/>
  <p:sldLayoutIdLst>
    <p:sldLayoutId id="2147485697" r:id="rId1"/>
    <p:sldLayoutId id="2147485698" r:id="rId2"/>
    <p:sldLayoutId id="2147485699" r:id="rId3"/>
    <p:sldLayoutId id="2147485700" r:id="rId4"/>
    <p:sldLayoutId id="2147485701" r:id="rId5"/>
    <p:sldLayoutId id="2147485702" r:id="rId6"/>
    <p:sldLayoutId id="2147485703" r:id="rId7"/>
    <p:sldLayoutId id="2147485704" r:id="rId8"/>
    <p:sldLayoutId id="2147485705" r:id="rId9"/>
    <p:sldLayoutId id="2147485706" r:id="rId10"/>
    <p:sldLayoutId id="2147485707" r:id="rId11"/>
    <p:sldLayoutId id="2147485708" r:id="rId12"/>
    <p:sldLayoutId id="2147485709" r:id="rId13"/>
    <p:sldLayoutId id="2147485710" r:id="rId14"/>
    <p:sldLayoutId id="2147485711" r:id="rId15"/>
    <p:sldLayoutId id="2147485712" r:id="rId16"/>
    <p:sldLayoutId id="2147485713" r:id="rId17"/>
    <p:sldLayoutId id="2147485714" r:id="rId18"/>
    <p:sldLayoutId id="2147485715" r:id="rId19"/>
    <p:sldLayoutId id="2147485716" r:id="rId20"/>
    <p:sldLayoutId id="2147485717" r:id="rId21"/>
    <p:sldLayoutId id="2147485718" r:id="rId22"/>
    <p:sldLayoutId id="2147485719" r:id="rId23"/>
  </p:sldLayoutIdLst>
  <p:transition spd="med">
    <p:wipe dir="r"/>
  </p:transition>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3" name="TextBox 12"/>
          <p:cNvSpPr txBox="1"/>
          <p:nvPr/>
        </p:nvSpPr>
        <p:spPr>
          <a:xfrm>
            <a:off x="-540838" y="6435960"/>
            <a:ext cx="265176" cy="158496"/>
          </a:xfrm>
          <a:prstGeom prst="rect">
            <a:avLst/>
          </a:prstGeom>
        </p:spPr>
        <p:txBody>
          <a:bodyPr vert="horz" lIns="0" tIns="0" rIns="0" bIns="0" rtlCol="0" anchor="ctr">
            <a:noAutofit/>
          </a:bodyPr>
          <a:lstStyle/>
          <a:p>
            <a:pPr>
              <a:lnSpc>
                <a:spcPct val="90000"/>
              </a:lnSpc>
              <a:buClr>
                <a:srgbClr val="0085C3"/>
              </a:buClr>
            </a:pPr>
            <a:fld id="{58EC7406-F4CC-4ABF-902E-2AF4E70E5C0F}" type="slidenum">
              <a:rPr lang="en-US" sz="800" smtClean="0">
                <a:solidFill>
                  <a:srgbClr val="000000">
                    <a:lumMod val="50000"/>
                    <a:lumOff val="50000"/>
                  </a:srgbClr>
                </a:solidFill>
                <a:latin typeface="Museo Sans For Dell" pitchFamily="2" charset="0"/>
                <a:cs typeface="+mn-cs"/>
              </a:rPr>
              <a:pPr>
                <a:lnSpc>
                  <a:spcPct val="90000"/>
                </a:lnSpc>
                <a:buClr>
                  <a:srgbClr val="0085C3"/>
                </a:buClr>
              </a:pPr>
              <a:t>‹#›</a:t>
            </a:fld>
            <a:endParaRPr lang="en-US" sz="800" dirty="0" smtClean="0">
              <a:solidFill>
                <a:srgbClr val="000000">
                  <a:lumMod val="50000"/>
                  <a:lumOff val="50000"/>
                </a:srgbClr>
              </a:solidFill>
              <a:latin typeface="Museo Sans For Dell" pitchFamily="2" charset="0"/>
              <a:cs typeface="+mn-cs"/>
            </a:endParaRPr>
          </a:p>
        </p:txBody>
      </p:sp>
      <p:sp>
        <p:nvSpPr>
          <p:cNvPr id="14" name="TextBox 13"/>
          <p:cNvSpPr txBox="1"/>
          <p:nvPr/>
        </p:nvSpPr>
        <p:spPr>
          <a:xfrm>
            <a:off x="742950" y="6452883"/>
            <a:ext cx="933450" cy="124650"/>
          </a:xfrm>
          <a:prstGeom prst="rect">
            <a:avLst/>
          </a:prstGeom>
        </p:spPr>
        <p:txBody>
          <a:bodyPr vert="horz" wrap="square" lIns="0" tIns="0" rIns="0" bIns="0" rtlCol="0" anchor="ctr">
            <a:spAutoFit/>
          </a:bodyPr>
          <a:lstStyle/>
          <a:p>
            <a:pPr>
              <a:lnSpc>
                <a:spcPct val="90000"/>
              </a:lnSpc>
              <a:buClr>
                <a:srgbClr val="0085C3"/>
              </a:buClr>
            </a:pPr>
            <a:r>
              <a:rPr lang="en-US" sz="900" dirty="0" smtClean="0">
                <a:solidFill>
                  <a:srgbClr val="000000">
                    <a:lumMod val="50000"/>
                    <a:lumOff val="50000"/>
                  </a:srgbClr>
                </a:solidFill>
                <a:latin typeface="Museo Sans For Dell" pitchFamily="2" charset="0"/>
                <a:cs typeface="+mn-cs"/>
              </a:rPr>
              <a:t> </a:t>
            </a:r>
          </a:p>
        </p:txBody>
      </p:sp>
      <p:sp>
        <p:nvSpPr>
          <p:cNvPr id="1028" name="Title Placeholder 21"/>
          <p:cNvSpPr>
            <a:spLocks noGrp="1"/>
          </p:cNvSpPr>
          <p:nvPr>
            <p:ph type="title"/>
          </p:nvPr>
        </p:nvSpPr>
        <p:spPr bwMode="auto">
          <a:xfrm>
            <a:off x="425914" y="261563"/>
            <a:ext cx="8279943" cy="4431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title</a:t>
            </a:r>
          </a:p>
        </p:txBody>
      </p:sp>
      <p:sp>
        <p:nvSpPr>
          <p:cNvPr id="1029" name="Text Placeholder 12"/>
          <p:cNvSpPr>
            <a:spLocks noGrp="1"/>
          </p:cNvSpPr>
          <p:nvPr>
            <p:ph type="body" idx="1"/>
          </p:nvPr>
        </p:nvSpPr>
        <p:spPr bwMode="auto">
          <a:xfrm>
            <a:off x="457200" y="1292229"/>
            <a:ext cx="8267136" cy="97411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pic>
        <p:nvPicPr>
          <p:cNvPr id="9" name="Picture 8" descr="dell_gray_logo.png"/>
          <p:cNvPicPr>
            <a:picLocks noChangeAspect="1"/>
          </p:cNvPicPr>
          <p:nvPr/>
        </p:nvPicPr>
        <p:blipFill>
          <a:blip r:embed="rId24" cstate="screen"/>
          <a:stretch>
            <a:fillRect/>
          </a:stretch>
        </p:blipFill>
        <p:spPr bwMode="black">
          <a:xfrm>
            <a:off x="8285573" y="6196668"/>
            <a:ext cx="470832" cy="627776"/>
          </a:xfrm>
          <a:prstGeom prst="rect">
            <a:avLst/>
          </a:prstGeom>
        </p:spPr>
      </p:pic>
      <p:sp>
        <p:nvSpPr>
          <p:cNvPr id="12" name="TextBox 11" hidden="1"/>
          <p:cNvSpPr txBox="1"/>
          <p:nvPr/>
        </p:nvSpPr>
        <p:spPr>
          <a:xfrm>
            <a:off x="1724027" y="6478089"/>
            <a:ext cx="649537" cy="110800"/>
          </a:xfrm>
          <a:prstGeom prst="rect">
            <a:avLst/>
          </a:prstGeom>
          <a:noFill/>
        </p:spPr>
        <p:txBody>
          <a:bodyPr wrap="square" lIns="0" tIns="0" rIns="0" bIns="0" rtlCol="0" anchor="ctr">
            <a:spAutoFit/>
          </a:bodyPr>
          <a:lstStyle/>
          <a:p>
            <a:pPr>
              <a:lnSpc>
                <a:spcPct val="90000"/>
              </a:lnSpc>
              <a:spcBef>
                <a:spcPts val="600"/>
              </a:spcBef>
              <a:spcAft>
                <a:spcPts val="0"/>
              </a:spcAft>
              <a:buClr>
                <a:srgbClr val="0085C3"/>
              </a:buClr>
            </a:pPr>
            <a:fld id="{5084195E-6DF7-4B3B-A2AB-E67BEB13BF64}" type="datetime1">
              <a:rPr lang="en-US" sz="800" smtClean="0">
                <a:solidFill>
                  <a:srgbClr val="000000">
                    <a:lumMod val="50000"/>
                    <a:lumOff val="50000"/>
                  </a:srgbClr>
                </a:solidFill>
                <a:latin typeface="Museo Sans For Dell"/>
                <a:cs typeface="+mn-cs"/>
              </a:rPr>
              <a:pPr>
                <a:lnSpc>
                  <a:spcPct val="90000"/>
                </a:lnSpc>
                <a:spcBef>
                  <a:spcPts val="600"/>
                </a:spcBef>
                <a:spcAft>
                  <a:spcPts val="0"/>
                </a:spcAft>
                <a:buClr>
                  <a:srgbClr val="0085C3"/>
                </a:buClr>
              </a:pPr>
              <a:t>9/10/2015</a:t>
            </a:fld>
            <a:endParaRPr lang="en-US" sz="800" dirty="0" smtClean="0">
              <a:solidFill>
                <a:srgbClr val="000000">
                  <a:lumMod val="50000"/>
                  <a:lumOff val="50000"/>
                </a:srgbClr>
              </a:solidFill>
              <a:latin typeface="Museo Sans For Dell"/>
              <a:cs typeface="+mn-cs"/>
            </a:endParaRPr>
          </a:p>
        </p:txBody>
      </p:sp>
      <p:sp>
        <p:nvSpPr>
          <p:cNvPr id="2" name="fl"/>
          <p:cNvSpPr txBox="1"/>
          <p:nvPr/>
        </p:nvSpPr>
        <p:spPr>
          <a:xfrm>
            <a:off x="0" y="6677915"/>
            <a:ext cx="9144000" cy="0"/>
          </a:xfrm>
          <a:prstGeom prst="rect">
            <a:avLst/>
          </a:prstGeom>
          <a:noFill/>
        </p:spPr>
        <p:txBody>
          <a:bodyPr vert="horz" wrap="none" rtlCol="0">
            <a:noAutofit/>
          </a:bodyPr>
          <a:lstStyle/>
          <a:p>
            <a:pPr algn="l">
              <a:lnSpc>
                <a:spcPct val="90000"/>
              </a:lnSpc>
              <a:spcBef>
                <a:spcPts val="600"/>
              </a:spcBef>
              <a:spcAft>
                <a:spcPts val="0"/>
              </a:spcAft>
              <a:buClr>
                <a:schemeClr val="bg1"/>
              </a:buClr>
            </a:pPr>
            <a:endParaRPr lang="en-US" sz="850" b="1" i="0" u="none" baseline="0" dirty="0" err="1" smtClean="0">
              <a:solidFill>
                <a:srgbClr val="7F7F7F"/>
              </a:solidFill>
              <a:latin typeface="museo sans for dell"/>
            </a:endParaRPr>
          </a:p>
        </p:txBody>
      </p:sp>
    </p:spTree>
    <p:extLst>
      <p:ext uri="{BB962C8B-B14F-4D97-AF65-F5344CB8AC3E}">
        <p14:creationId xmlns:p14="http://schemas.microsoft.com/office/powerpoint/2010/main" val="882864298"/>
      </p:ext>
    </p:extLst>
  </p:cSld>
  <p:clrMap bg1="dk2" tx1="lt1" bg2="dk1" tx2="lt2" accent1="accent1" accent2="accent2" accent3="accent3" accent4="accent4" accent5="accent5" accent6="accent6" hlink="hlink" folHlink="folHlink"/>
  <p:sldLayoutIdLst>
    <p:sldLayoutId id="2147485721" r:id="rId1"/>
    <p:sldLayoutId id="2147485722" r:id="rId2"/>
    <p:sldLayoutId id="2147485723" r:id="rId3"/>
    <p:sldLayoutId id="2147485724" r:id="rId4"/>
    <p:sldLayoutId id="2147485725" r:id="rId5"/>
    <p:sldLayoutId id="2147485726" r:id="rId6"/>
    <p:sldLayoutId id="2147485727" r:id="rId7"/>
    <p:sldLayoutId id="2147485728" r:id="rId8"/>
    <p:sldLayoutId id="2147485729" r:id="rId9"/>
    <p:sldLayoutId id="2147485730" r:id="rId10"/>
    <p:sldLayoutId id="2147485731" r:id="rId11"/>
    <p:sldLayoutId id="2147485732" r:id="rId12"/>
    <p:sldLayoutId id="2147485733" r:id="rId13"/>
    <p:sldLayoutId id="2147485734" r:id="rId14"/>
    <p:sldLayoutId id="2147485735" r:id="rId15"/>
    <p:sldLayoutId id="2147485736" r:id="rId16"/>
    <p:sldLayoutId id="2147485737" r:id="rId17"/>
    <p:sldLayoutId id="2147485738" r:id="rId18"/>
    <p:sldLayoutId id="2147485739" r:id="rId19"/>
    <p:sldLayoutId id="2147485740" r:id="rId20"/>
    <p:sldLayoutId id="2147485742" r:id="rId21"/>
    <p:sldLayoutId id="2147485743" r:id="rId22"/>
  </p:sldLayoutIdLst>
  <p:transition spd="med">
    <p:wipe dir="r"/>
  </p:transition>
  <p:timing>
    <p:tnLst>
      <p:par>
        <p:cTn id="1" dur="indefinite" restart="never" nodeType="tmRoot"/>
      </p:par>
    </p:tnLst>
  </p:timing>
  <p:hf sldNum="0" hdr="0" ftr="0" dt="0"/>
  <p:txStyles>
    <p:titleStyle>
      <a:lvl1pPr algn="l" rtl="0" eaLnBrk="1" fontAlgn="base" hangingPunct="1">
        <a:lnSpc>
          <a:spcPct val="90000"/>
        </a:lnSpc>
        <a:spcBef>
          <a:spcPct val="0"/>
        </a:spcBef>
        <a:spcAft>
          <a:spcPct val="0"/>
        </a:spcAft>
        <a:defRPr sz="3200" b="0" cap="none" baseline="0">
          <a:solidFill>
            <a:schemeClr val="accent1"/>
          </a:solidFill>
          <a:latin typeface="+mj-lt"/>
          <a:ea typeface="Museo For Dell"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0" indent="0" algn="l" rtl="0" eaLnBrk="1" fontAlgn="base" hangingPunct="1">
        <a:lnSpc>
          <a:spcPct val="90000"/>
        </a:lnSpc>
        <a:spcBef>
          <a:spcPts val="1200"/>
        </a:spcBef>
        <a:spcAft>
          <a:spcPts val="0"/>
        </a:spcAft>
        <a:buClr>
          <a:schemeClr val="accent1"/>
        </a:buClr>
        <a:buFont typeface="Arial" pitchFamily="34" charset="0"/>
        <a:buNone/>
        <a:defRPr sz="2000">
          <a:solidFill>
            <a:schemeClr val="tx1"/>
          </a:solidFill>
          <a:latin typeface="+mn-lt"/>
          <a:ea typeface="Museo Sans For Dell" pitchFamily="2" charset="0"/>
          <a:cs typeface="+mn-cs"/>
        </a:defRPr>
      </a:lvl1pPr>
      <a:lvl2pPr marL="574675" indent="-223838" algn="l" rtl="0" eaLnBrk="1" fontAlgn="base" hangingPunct="1">
        <a:lnSpc>
          <a:spcPct val="90000"/>
        </a:lnSpc>
        <a:spcBef>
          <a:spcPts val="300"/>
        </a:spcBef>
        <a:spcAft>
          <a:spcPts val="0"/>
        </a:spcAft>
        <a:buClr>
          <a:schemeClr val="accent1"/>
        </a:buClr>
        <a:buFont typeface="Arial" pitchFamily="34" charset="0"/>
        <a:buChar char="•"/>
        <a:defRPr sz="1600" baseline="0">
          <a:solidFill>
            <a:schemeClr val="tx1"/>
          </a:solidFill>
          <a:latin typeface="+mn-lt"/>
          <a:ea typeface="Museo Sans For Dell" pitchFamily="2" charset="0"/>
        </a:defRPr>
      </a:lvl2pPr>
      <a:lvl3pPr marL="909638" indent="-220663" algn="l" rtl="0" eaLnBrk="1" fontAlgn="base" hangingPunct="1">
        <a:lnSpc>
          <a:spcPct val="90000"/>
        </a:lnSpc>
        <a:spcBef>
          <a:spcPts val="300"/>
        </a:spcBef>
        <a:spcAft>
          <a:spcPts val="0"/>
        </a:spcAft>
        <a:buClr>
          <a:schemeClr val="accent1"/>
        </a:buClr>
        <a:buFont typeface="Museo Sans For Dell" pitchFamily="2" charset="0"/>
        <a:buChar char="–"/>
        <a:defRPr sz="1400" baseline="0">
          <a:solidFill>
            <a:schemeClr val="tx1"/>
          </a:solidFill>
          <a:latin typeface="+mn-lt"/>
          <a:ea typeface="Museo Sans For Dell" pitchFamily="2" charset="0"/>
        </a:defRPr>
      </a:lvl3pPr>
      <a:lvl4pPr marL="1200150" indent="-176213" algn="l" rtl="0" eaLnBrk="1" fontAlgn="base" hangingPunct="1">
        <a:lnSpc>
          <a:spcPct val="90000"/>
        </a:lnSpc>
        <a:spcBef>
          <a:spcPts val="300"/>
        </a:spcBef>
        <a:spcAft>
          <a:spcPts val="0"/>
        </a:spcAft>
        <a:buClr>
          <a:schemeClr val="accent1"/>
        </a:buClr>
        <a:buFont typeface="Museo For Dell 300" pitchFamily="50" charset="0"/>
        <a:buChar char="–"/>
        <a:defRPr sz="1200">
          <a:solidFill>
            <a:schemeClr val="tx1"/>
          </a:solidFill>
          <a:latin typeface="+mn-lt"/>
          <a:ea typeface="Museo Sans For Dell" pitchFamily="2" charset="0"/>
        </a:defRPr>
      </a:lvl4pPr>
      <a:lvl5pPr marL="1608138" indent="-236538" algn="l" rtl="0" eaLnBrk="1" fontAlgn="base" hangingPunct="1">
        <a:lnSpc>
          <a:spcPct val="90000"/>
        </a:lnSpc>
        <a:spcBef>
          <a:spcPts val="800"/>
        </a:spcBef>
        <a:spcAft>
          <a:spcPct val="0"/>
        </a:spcAft>
        <a:buClr>
          <a:schemeClr val="bg1"/>
        </a:buClr>
        <a:buFont typeface="Museo For Dell 300" pitchFamily="50" charset="0"/>
        <a:buChar char="–"/>
        <a:defRPr sz="1800">
          <a:solidFill>
            <a:schemeClr val="bg2"/>
          </a:solidFill>
          <a:latin typeface="Museo Sans For Dell" pitchFamily="2" charset="0"/>
          <a:ea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274638" y="361951"/>
            <a:ext cx="7929562" cy="85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content page title. </a:t>
            </a:r>
          </a:p>
        </p:txBody>
      </p:sp>
      <p:sp>
        <p:nvSpPr>
          <p:cNvPr id="1027" name="Text Placeholder 12"/>
          <p:cNvSpPr>
            <a:spLocks noGrp="1"/>
          </p:cNvSpPr>
          <p:nvPr>
            <p:ph type="body" idx="1"/>
          </p:nvPr>
        </p:nvSpPr>
        <p:spPr bwMode="auto">
          <a:xfrm>
            <a:off x="274643" y="1706033"/>
            <a:ext cx="79263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text</a:t>
            </a:r>
          </a:p>
          <a:p>
            <a:pPr lvl="1"/>
            <a:r>
              <a:rPr lang="en-US" smtClean="0"/>
              <a:t>Second level</a:t>
            </a:r>
          </a:p>
          <a:p>
            <a:pPr lvl="2"/>
            <a:r>
              <a:rPr lang="en-US" smtClean="0"/>
              <a:t>Third level</a:t>
            </a:r>
          </a:p>
        </p:txBody>
      </p:sp>
      <p:sp>
        <p:nvSpPr>
          <p:cNvPr id="14" name="TextBox 13"/>
          <p:cNvSpPr txBox="1"/>
          <p:nvPr/>
        </p:nvSpPr>
        <p:spPr>
          <a:xfrm>
            <a:off x="295280" y="6409268"/>
            <a:ext cx="265113" cy="118533"/>
          </a:xfrm>
          <a:prstGeom prst="rect">
            <a:avLst/>
          </a:prstGeom>
        </p:spPr>
        <p:txBody>
          <a:bodyPr lIns="0" tIns="0" rIns="0" bIns="0" anchor="ctr"/>
          <a:lstStyle/>
          <a:p>
            <a:pPr>
              <a:lnSpc>
                <a:spcPct val="90000"/>
              </a:lnSpc>
              <a:buClr>
                <a:srgbClr val="444444"/>
              </a:buClr>
              <a:defRPr/>
            </a:pPr>
            <a:fld id="{13345B05-CC39-4ACB-8C4E-9938AE7FE9B3}" type="slidenum">
              <a:rPr lang="en-US" sz="900">
                <a:solidFill>
                  <a:srgbClr val="FFFFFF">
                    <a:lumMod val="50000"/>
                    <a:lumOff val="50000"/>
                  </a:srgbClr>
                </a:solidFill>
                <a:latin typeface="Museo Sans For Dell"/>
              </a:rPr>
              <a:pPr>
                <a:lnSpc>
                  <a:spcPct val="90000"/>
                </a:lnSpc>
                <a:buClr>
                  <a:srgbClr val="444444"/>
                </a:buClr>
                <a:defRPr/>
              </a:pPr>
              <a:t>‹#›</a:t>
            </a:fld>
            <a:endParaRPr lang="en-US" sz="900" dirty="0">
              <a:solidFill>
                <a:srgbClr val="FFFFFF">
                  <a:lumMod val="50000"/>
                  <a:lumOff val="50000"/>
                </a:srgbClr>
              </a:solidFill>
              <a:latin typeface="Museo Sans For Dell"/>
            </a:endParaRPr>
          </a:p>
        </p:txBody>
      </p:sp>
      <p:sp>
        <p:nvSpPr>
          <p:cNvPr id="16" name="TextBox 15" hidden="1"/>
          <p:cNvSpPr txBox="1"/>
          <p:nvPr/>
        </p:nvSpPr>
        <p:spPr>
          <a:xfrm>
            <a:off x="1895475" y="6454892"/>
            <a:ext cx="649288" cy="124650"/>
          </a:xfrm>
          <a:prstGeom prst="rect">
            <a:avLst/>
          </a:prstGeom>
          <a:noFill/>
        </p:spPr>
        <p:txBody>
          <a:bodyPr lIns="0" tIns="0" rIns="0" bIns="0" anchor="ctr">
            <a:spAutoFit/>
          </a:bodyPr>
          <a:lstStyle/>
          <a:p>
            <a:pPr>
              <a:lnSpc>
                <a:spcPct val="90000"/>
              </a:lnSpc>
              <a:spcBef>
                <a:spcPts val="600"/>
              </a:spcBef>
              <a:spcAft>
                <a:spcPts val="0"/>
              </a:spcAft>
              <a:buClr>
                <a:srgbClr val="444444"/>
              </a:buClr>
              <a:defRPr/>
            </a:pPr>
            <a:fld id="{E00CF047-7350-4707-AA1A-E56FA69586CC}" type="datetime1">
              <a:rPr lang="en-US" sz="900">
                <a:solidFill>
                  <a:srgbClr val="FFFFFF">
                    <a:lumMod val="50000"/>
                    <a:lumOff val="50000"/>
                  </a:srgbClr>
                </a:solidFill>
                <a:latin typeface="Museo Sans For Dell"/>
              </a:rPr>
              <a:pPr>
                <a:lnSpc>
                  <a:spcPct val="90000"/>
                </a:lnSpc>
                <a:spcBef>
                  <a:spcPts val="600"/>
                </a:spcBef>
                <a:spcAft>
                  <a:spcPts val="0"/>
                </a:spcAft>
                <a:buClr>
                  <a:srgbClr val="444444"/>
                </a:buClr>
                <a:defRPr/>
              </a:pPr>
              <a:t>9/10/2015</a:t>
            </a:fld>
            <a:endParaRPr lang="en-US" sz="900" dirty="0">
              <a:solidFill>
                <a:srgbClr val="FFFFFF">
                  <a:lumMod val="50000"/>
                  <a:lumOff val="50000"/>
                </a:srgbClr>
              </a:solidFill>
              <a:latin typeface="Museo Sans For Dell"/>
            </a:endParaRPr>
          </a:p>
        </p:txBody>
      </p:sp>
      <p:sp>
        <p:nvSpPr>
          <p:cNvPr id="13" name="TextBox 12" hidden="1"/>
          <p:cNvSpPr txBox="1"/>
          <p:nvPr/>
        </p:nvSpPr>
        <p:spPr>
          <a:xfrm>
            <a:off x="1895475" y="6454892"/>
            <a:ext cx="649288" cy="124650"/>
          </a:xfrm>
          <a:prstGeom prst="rect">
            <a:avLst/>
          </a:prstGeom>
          <a:noFill/>
        </p:spPr>
        <p:txBody>
          <a:bodyPr lIns="0" tIns="0" rIns="0" bIns="0" anchor="ctr">
            <a:spAutoFit/>
          </a:bodyPr>
          <a:lstStyle/>
          <a:p>
            <a:pPr>
              <a:lnSpc>
                <a:spcPct val="90000"/>
              </a:lnSpc>
              <a:spcBef>
                <a:spcPts val="600"/>
              </a:spcBef>
              <a:spcAft>
                <a:spcPts val="0"/>
              </a:spcAft>
              <a:buClr>
                <a:srgbClr val="444444"/>
              </a:buClr>
              <a:defRPr/>
            </a:pPr>
            <a:fld id="{E00CF047-7350-4707-AA1A-E56FA69586CC}" type="datetime1">
              <a:rPr lang="en-US" sz="900">
                <a:solidFill>
                  <a:srgbClr val="FFFFFF">
                    <a:lumMod val="50000"/>
                    <a:lumOff val="50000"/>
                  </a:srgbClr>
                </a:solidFill>
                <a:latin typeface="Museo Sans For Dell"/>
              </a:rPr>
              <a:pPr>
                <a:lnSpc>
                  <a:spcPct val="90000"/>
                </a:lnSpc>
                <a:spcBef>
                  <a:spcPts val="600"/>
                </a:spcBef>
                <a:spcAft>
                  <a:spcPts val="0"/>
                </a:spcAft>
                <a:buClr>
                  <a:srgbClr val="444444"/>
                </a:buClr>
                <a:defRPr/>
              </a:pPr>
              <a:t>9/10/2015</a:t>
            </a:fld>
            <a:endParaRPr lang="en-US" sz="900" dirty="0">
              <a:solidFill>
                <a:srgbClr val="FFFFFF">
                  <a:lumMod val="50000"/>
                  <a:lumOff val="50000"/>
                </a:srgbClr>
              </a:solidFill>
              <a:latin typeface="Museo Sans For Dell"/>
            </a:endParaRPr>
          </a:p>
        </p:txBody>
      </p:sp>
      <p:sp>
        <p:nvSpPr>
          <p:cNvPr id="26" name="fl" descr="                        Dell - Restricted - Confidential"/>
          <p:cNvSpPr txBox="1"/>
          <p:nvPr/>
        </p:nvSpPr>
        <p:spPr>
          <a:xfrm>
            <a:off x="1" y="6618818"/>
            <a:ext cx="2411238" cy="210058"/>
          </a:xfrm>
          <a:prstGeom prst="rect">
            <a:avLst/>
          </a:prstGeom>
          <a:noFill/>
        </p:spPr>
        <p:txBody>
          <a:bodyPr wrap="none">
            <a:spAutoFit/>
          </a:bodyPr>
          <a:lstStyle/>
          <a:p>
            <a:pPr>
              <a:lnSpc>
                <a:spcPct val="90000"/>
              </a:lnSpc>
              <a:spcBef>
                <a:spcPts val="600"/>
              </a:spcBef>
              <a:spcAft>
                <a:spcPts val="0"/>
              </a:spcAft>
              <a:buClr>
                <a:srgbClr val="444444"/>
              </a:buClr>
              <a:defRPr/>
            </a:pPr>
            <a:r>
              <a:rPr lang="en-US" sz="850" b="1" dirty="0">
                <a:solidFill>
                  <a:srgbClr val="7F7F7F"/>
                </a:solidFill>
                <a:latin typeface="museo sans for dell"/>
              </a:rPr>
              <a:t>                        Dell - Restricted - Confidential</a:t>
            </a:r>
          </a:p>
        </p:txBody>
      </p:sp>
      <p:pic>
        <p:nvPicPr>
          <p:cNvPr id="1032" name="Picture 16" descr="dell_gray_logo.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black">
          <a:xfrm>
            <a:off x="8415338" y="5949954"/>
            <a:ext cx="469900" cy="628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2635057"/>
      </p:ext>
    </p:extLst>
  </p:cSld>
  <p:clrMap bg1="lt1" tx1="dk1" bg2="lt2" tx2="dk2" accent1="accent1" accent2="accent2" accent3="accent3" accent4="accent4" accent5="accent5" accent6="accent6" hlink="hlink" folHlink="folHlink"/>
  <p:sldLayoutIdLst>
    <p:sldLayoutId id="2147485746" r:id="rId1"/>
    <p:sldLayoutId id="2147485747" r:id="rId2"/>
    <p:sldLayoutId id="2147485748" r:id="rId3"/>
    <p:sldLayoutId id="2147485749" r:id="rId4"/>
    <p:sldLayoutId id="2147485750" r:id="rId5"/>
    <p:sldLayoutId id="2147485751" r:id="rId6"/>
    <p:sldLayoutId id="2147485752" r:id="rId7"/>
    <p:sldLayoutId id="2147485753" r:id="rId8"/>
    <p:sldLayoutId id="2147485754" r:id="rId9"/>
    <p:sldLayoutId id="2147485755" r:id="rId10"/>
    <p:sldLayoutId id="2147485756" r:id="rId11"/>
    <p:sldLayoutId id="2147485757" r:id="rId12"/>
    <p:sldLayoutId id="2147485758" r:id="rId13"/>
    <p:sldLayoutId id="2147485759" r:id="rId14"/>
    <p:sldLayoutId id="2147485760" r:id="rId15"/>
  </p:sldLayoutIdLst>
  <p:transition spd="med">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2800">
          <a:solidFill>
            <a:schemeClr val="bg1"/>
          </a:solidFill>
          <a:latin typeface="Museo Sans For Dell" panose="02000000000000000000" pitchFamily="2" charset="0"/>
          <a:ea typeface="Museo Sans For Dell" panose="02000000000000000000" pitchFamily="2" charset="0"/>
          <a:cs typeface="Museo Sans For Dell" charset="0"/>
        </a:defRPr>
      </a:lvl1pPr>
      <a:lvl2pPr algn="l" rtl="0" eaLnBrk="0" fontAlgn="base" hangingPunct="0">
        <a:lnSpc>
          <a:spcPct val="90000"/>
        </a:lnSpc>
        <a:spcBef>
          <a:spcPct val="0"/>
        </a:spcBef>
        <a:spcAft>
          <a:spcPct val="0"/>
        </a:spcAft>
        <a:defRPr sz="2800">
          <a:solidFill>
            <a:schemeClr val="bg1"/>
          </a:solidFill>
          <a:latin typeface="Museo Sans For Dell" charset="0"/>
          <a:ea typeface="Museo Sans For Dell" charset="0"/>
          <a:cs typeface="Museo Sans For Dell" charset="0"/>
        </a:defRPr>
      </a:lvl2pPr>
      <a:lvl3pPr algn="l" rtl="0" eaLnBrk="0" fontAlgn="base" hangingPunct="0">
        <a:lnSpc>
          <a:spcPct val="90000"/>
        </a:lnSpc>
        <a:spcBef>
          <a:spcPct val="0"/>
        </a:spcBef>
        <a:spcAft>
          <a:spcPct val="0"/>
        </a:spcAft>
        <a:defRPr sz="2800">
          <a:solidFill>
            <a:schemeClr val="bg1"/>
          </a:solidFill>
          <a:latin typeface="Museo Sans For Dell" charset="0"/>
          <a:ea typeface="Museo Sans For Dell" charset="0"/>
          <a:cs typeface="Museo Sans For Dell" charset="0"/>
        </a:defRPr>
      </a:lvl3pPr>
      <a:lvl4pPr algn="l" rtl="0" eaLnBrk="0" fontAlgn="base" hangingPunct="0">
        <a:lnSpc>
          <a:spcPct val="90000"/>
        </a:lnSpc>
        <a:spcBef>
          <a:spcPct val="0"/>
        </a:spcBef>
        <a:spcAft>
          <a:spcPct val="0"/>
        </a:spcAft>
        <a:defRPr sz="2800">
          <a:solidFill>
            <a:schemeClr val="bg1"/>
          </a:solidFill>
          <a:latin typeface="Museo Sans For Dell" charset="0"/>
          <a:ea typeface="Museo Sans For Dell" charset="0"/>
          <a:cs typeface="Museo Sans For Dell" charset="0"/>
        </a:defRPr>
      </a:lvl4pPr>
      <a:lvl5pPr algn="l" rtl="0" eaLnBrk="0" fontAlgn="base" hangingPunct="0">
        <a:lnSpc>
          <a:spcPct val="90000"/>
        </a:lnSpc>
        <a:spcBef>
          <a:spcPct val="0"/>
        </a:spcBef>
        <a:spcAft>
          <a:spcPct val="0"/>
        </a:spcAft>
        <a:defRPr sz="2800">
          <a:solidFill>
            <a:schemeClr val="bg1"/>
          </a:solidFill>
          <a:latin typeface="Museo Sans For Dell" charset="0"/>
          <a:ea typeface="Museo Sans For Dell" charset="0"/>
          <a:cs typeface="Museo Sans For Dell"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p:titleStyle>
    <p:bodyStyle>
      <a:lvl1pPr marL="228600" indent="-228600" algn="l" rtl="0" eaLnBrk="0" fontAlgn="base" hangingPunct="0">
        <a:spcBef>
          <a:spcPts val="1200"/>
        </a:spcBef>
        <a:spcAft>
          <a:spcPct val="0"/>
        </a:spcAft>
        <a:buClr>
          <a:srgbClr val="AAAAAA"/>
        </a:buClr>
        <a:buFont typeface="Arial" pitchFamily="34" charset="0"/>
        <a:buChar char="•"/>
        <a:defRPr sz="1400">
          <a:solidFill>
            <a:schemeClr val="bg2"/>
          </a:solidFill>
          <a:latin typeface="Museo Sans For Dell" pitchFamily="2" charset="0"/>
          <a:ea typeface="Museo Sans For Dell" pitchFamily="2" charset="0"/>
          <a:cs typeface="Museo Sans For Dell" charset="0"/>
        </a:defRPr>
      </a:lvl1pPr>
      <a:lvl2pPr marL="574675" indent="-233363" algn="l" rtl="0" eaLnBrk="0" fontAlgn="base" hangingPunct="0">
        <a:spcBef>
          <a:spcPts val="300"/>
        </a:spcBef>
        <a:spcAft>
          <a:spcPct val="0"/>
        </a:spcAft>
        <a:buClr>
          <a:srgbClr val="AAAAAA"/>
        </a:buClr>
        <a:buFont typeface="Museo Sans For Dell" pitchFamily="2" charset="0"/>
        <a:buChar char="–"/>
        <a:defRPr sz="1200">
          <a:solidFill>
            <a:schemeClr val="bg2"/>
          </a:solidFill>
          <a:latin typeface="Museo Sans For Dell" pitchFamily="2" charset="0"/>
          <a:ea typeface="Museo Sans For Dell" pitchFamily="2" charset="0"/>
          <a:cs typeface="Museo Sans For Dell" charset="0"/>
        </a:defRPr>
      </a:lvl2pPr>
      <a:lvl3pPr marL="909638" indent="-220663" algn="l" rtl="0" eaLnBrk="0" fontAlgn="base" hangingPunct="0">
        <a:spcBef>
          <a:spcPts val="300"/>
        </a:spcBef>
        <a:spcAft>
          <a:spcPct val="0"/>
        </a:spcAft>
        <a:buClr>
          <a:srgbClr val="AAAAAA"/>
        </a:buClr>
        <a:buFont typeface="Museo Sans For Dell" pitchFamily="2" charset="0"/>
        <a:buChar char="–"/>
        <a:defRPr sz="1000">
          <a:solidFill>
            <a:schemeClr val="bg2"/>
          </a:solidFill>
          <a:latin typeface="Museo Sans For Dell" pitchFamily="2" charset="0"/>
          <a:ea typeface="Museo Sans For Dell" pitchFamily="2" charset="0"/>
          <a:cs typeface="Museo Sans For Dell" charset="0"/>
        </a:defRPr>
      </a:lvl3pPr>
      <a:lvl4pPr marL="1246188" indent="-222250" algn="l" rtl="0" eaLnBrk="0" fontAlgn="base" hangingPunct="0">
        <a:lnSpc>
          <a:spcPct val="90000"/>
        </a:lnSpc>
        <a:spcBef>
          <a:spcPts val="300"/>
        </a:spcBef>
        <a:spcAft>
          <a:spcPct val="0"/>
        </a:spcAft>
        <a:buClr>
          <a:srgbClr val="AAAAAA"/>
        </a:buClr>
        <a:buFont typeface="Museo For Dell 300" charset="0"/>
        <a:buChar char="–"/>
        <a:defRPr sz="1400">
          <a:solidFill>
            <a:schemeClr val="tx1"/>
          </a:solidFill>
          <a:latin typeface="Museo Sans For Dell" pitchFamily="2" charset="0"/>
          <a:ea typeface="Museo Sans For Dell" pitchFamily="2" charset="0"/>
          <a:cs typeface="Museo Sans For Dell" charset="0"/>
        </a:defRPr>
      </a:lvl4pPr>
      <a:lvl5pPr marL="1608138" indent="-236538" algn="l" rtl="0" eaLnBrk="0" fontAlgn="base" hangingPunct="0">
        <a:lnSpc>
          <a:spcPct val="90000"/>
        </a:lnSpc>
        <a:spcBef>
          <a:spcPts val="800"/>
        </a:spcBef>
        <a:spcAft>
          <a:spcPct val="0"/>
        </a:spcAft>
        <a:buClr>
          <a:schemeClr val="bg1"/>
        </a:buClr>
        <a:buFont typeface="Museo For Dell 300" charset="0"/>
        <a:buChar char="–"/>
        <a:defRPr>
          <a:solidFill>
            <a:schemeClr val="bg2"/>
          </a:solidFill>
          <a:latin typeface="Museo Sans For Dell" pitchFamily="2" charset="0"/>
          <a:ea typeface="Museo Sans For Dell" pitchFamily="2" charset="0"/>
          <a:cs typeface="Museo Sans For Dell"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104.wmf"/><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package" Target="../embeddings/Microsoft_Excel_Worksheet1.xlsx"/><Relationship Id="rId11" Type="http://schemas.openxmlformats.org/officeDocument/2006/relationships/image" Target="../media/image106.wmf"/><Relationship Id="rId5" Type="http://schemas.openxmlformats.org/officeDocument/2006/relationships/oleObject" Target="../embeddings/oleObject2.bin"/><Relationship Id="rId10" Type="http://schemas.openxmlformats.org/officeDocument/2006/relationships/oleObject" Target="../embeddings/oleObject4.bin"/><Relationship Id="rId4" Type="http://schemas.openxmlformats.org/officeDocument/2006/relationships/image" Target="../media/image103.wmf"/><Relationship Id="rId9" Type="http://schemas.openxmlformats.org/officeDocument/2006/relationships/image" Target="../media/image105.wmf"/></Relationships>
</file>

<file path=ppt/slides/_rels/slide103.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notesSlide" Target="../notesSlides/notesSlide49.xml"/><Relationship Id="rId7" Type="http://schemas.openxmlformats.org/officeDocument/2006/relationships/image" Target="../media/image110.png"/><Relationship Id="rId2" Type="http://schemas.openxmlformats.org/officeDocument/2006/relationships/slideLayout" Target="../slideLayouts/slideLayout27.xml"/><Relationship Id="rId1" Type="http://schemas.openxmlformats.org/officeDocument/2006/relationships/tags" Target="../tags/tag11.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 Id="rId9" Type="http://schemas.openxmlformats.org/officeDocument/2006/relationships/image" Target="../media/image112.png"/></Relationships>
</file>

<file path=ppt/slides/_rels/slide104.xml.rels><?xml version="1.0" encoding="UTF-8" standalone="yes"?>
<Relationships xmlns="http://schemas.openxmlformats.org/package/2006/relationships"><Relationship Id="rId3" Type="http://schemas.openxmlformats.org/officeDocument/2006/relationships/hyperlink" Target="http://www.cisco.com/c/en/us/support/docs/security/pix-500-series-security-appliances/97853-Transparent-firewall.html#unsupp" TargetMode="External"/><Relationship Id="rId2" Type="http://schemas.openxmlformats.org/officeDocument/2006/relationships/hyperlink" Target="http://www.cisco.com/c/en/us/td/docs/security/asa/asa90/configuration/guide/asa_90_cli_config/intro_fw.html#29350" TargetMode="External"/><Relationship Id="rId1" Type="http://schemas.openxmlformats.org/officeDocument/2006/relationships/slideLayout" Target="../slideLayouts/slideLayout24.xml"/><Relationship Id="rId4" Type="http://schemas.openxmlformats.org/officeDocument/2006/relationships/hyperlink" Target="http://howdoesinternetwork.com/2012/transparent-firewall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14.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14.xml"/><Relationship Id="rId1" Type="http://schemas.openxmlformats.org/officeDocument/2006/relationships/tags" Target="../tags/tag9.xml"/><Relationship Id="rId4" Type="http://schemas.openxmlformats.org/officeDocument/2006/relationships/image" Target="../media/image46.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03.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0.jpeg"/><Relationship Id="rId18" Type="http://schemas.openxmlformats.org/officeDocument/2006/relationships/image" Target="../media/image45.png"/><Relationship Id="rId3" Type="http://schemas.openxmlformats.org/officeDocument/2006/relationships/image" Target="../media/image30.jpeg"/><Relationship Id="rId7" Type="http://schemas.openxmlformats.org/officeDocument/2006/relationships/image" Target="../media/image34.jpe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image" Target="../media/image29.png"/><Relationship Id="rId16" Type="http://schemas.openxmlformats.org/officeDocument/2006/relationships/image" Target="../media/image43.jpeg"/><Relationship Id="rId1" Type="http://schemas.openxmlformats.org/officeDocument/2006/relationships/slideLayout" Target="../slideLayouts/slideLayout264.xml"/><Relationship Id="rId6" Type="http://schemas.openxmlformats.org/officeDocument/2006/relationships/image" Target="../media/image33.jpe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jpeg"/><Relationship Id="rId10" Type="http://schemas.openxmlformats.org/officeDocument/2006/relationships/image" Target="../media/image37.jpeg"/><Relationship Id="rId4" Type="http://schemas.openxmlformats.org/officeDocument/2006/relationships/image" Target="../media/image31.png"/><Relationship Id="rId9" Type="http://schemas.openxmlformats.org/officeDocument/2006/relationships/image" Target="../media/image36.jpeg"/><Relationship Id="rId14" Type="http://schemas.openxmlformats.org/officeDocument/2006/relationships/image" Target="../media/image4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25.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9.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28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4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4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emf"/></Relationships>
</file>

<file path=ppt/slides/_rels/slide4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3.xml"/></Relationships>
</file>

<file path=ppt/slides/_rels/slide5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5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14.xml"/><Relationship Id="rId1" Type="http://schemas.openxmlformats.org/officeDocument/2006/relationships/tags" Target="../tags/tag4.xml"/><Relationship Id="rId4" Type="http://schemas.openxmlformats.org/officeDocument/2006/relationships/image" Target="../media/image46.emf"/></Relationships>
</file>

<file path=ppt/slides/_rels/slide6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6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59.emf"/><Relationship Id="rId4" Type="http://schemas.openxmlformats.org/officeDocument/2006/relationships/image" Target="../media/image51.emf"/></Relationships>
</file>

<file path=ppt/slides/_rels/slide6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4.xml"/></Relationships>
</file>

<file path=ppt/slides/_rels/slide6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4.xml"/><Relationship Id="rId1" Type="http://schemas.openxmlformats.org/officeDocument/2006/relationships/slideLayout" Target="../slideLayouts/slideLayout127.xml"/></Relationships>
</file>

<file path=ppt/slides/_rels/slide6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35.xml"/><Relationship Id="rId1" Type="http://schemas.openxmlformats.org/officeDocument/2006/relationships/slideLayout" Target="../slideLayouts/slideLayout131.xml"/><Relationship Id="rId4" Type="http://schemas.openxmlformats.org/officeDocument/2006/relationships/image" Target="../media/image51.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14.xml"/><Relationship Id="rId1" Type="http://schemas.openxmlformats.org/officeDocument/2006/relationships/tags" Target="../tags/tag5.xml"/><Relationship Id="rId4" Type="http://schemas.openxmlformats.org/officeDocument/2006/relationships/image" Target="../media/image46.emf"/></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23.xml"/><Relationship Id="rId6" Type="http://schemas.openxmlformats.org/officeDocument/2006/relationships/image" Target="../media/image64.png"/><Relationship Id="rId5" Type="http://schemas.openxmlformats.org/officeDocument/2006/relationships/image" Target="../media/image67.png"/><Relationship Id="rId4" Type="http://schemas.openxmlformats.org/officeDocument/2006/relationships/image" Target="../media/image66.png"/></Relationships>
</file>

<file path=ppt/slides/_rels/slide7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3.xml"/><Relationship Id="rId1" Type="http://schemas.openxmlformats.org/officeDocument/2006/relationships/slideLayout" Target="../slideLayouts/slideLayout23.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5.png"/><Relationship Id="rId7" Type="http://schemas.openxmlformats.org/officeDocument/2006/relationships/image" Target="../media/image72.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8.png"/><Relationship Id="rId9" Type="http://schemas.openxmlformats.org/officeDocument/2006/relationships/image" Target="../media/image7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14.xml"/><Relationship Id="rId1" Type="http://schemas.openxmlformats.org/officeDocument/2006/relationships/tags" Target="../tags/tag6.xml"/><Relationship Id="rId4" Type="http://schemas.openxmlformats.org/officeDocument/2006/relationships/image" Target="../media/image46.emf"/></Relationships>
</file>

<file path=ppt/slides/_rels/slide8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8.png"/><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8.xml"/><Relationship Id="rId5" Type="http://schemas.openxmlformats.org/officeDocument/2006/relationships/image" Target="../media/image82.png"/><Relationship Id="rId4" Type="http://schemas.openxmlformats.org/officeDocument/2006/relationships/image" Target="../media/image81.png"/></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8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78.png"/><Relationship Id="rId7" Type="http://schemas.openxmlformats.org/officeDocument/2006/relationships/image" Target="../media/image89.png"/><Relationship Id="rId2" Type="http://schemas.openxmlformats.org/officeDocument/2006/relationships/audio" Target="../media/audio1.wav"/><Relationship Id="rId1" Type="http://schemas.openxmlformats.org/officeDocument/2006/relationships/slideLayout" Target="../slideLayouts/slideLayout24.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28.xml"/><Relationship Id="rId6" Type="http://schemas.openxmlformats.org/officeDocument/2006/relationships/image" Target="../media/image93.jpeg"/><Relationship Id="rId5" Type="http://schemas.openxmlformats.org/officeDocument/2006/relationships/image" Target="../media/image92.emf"/><Relationship Id="rId4" Type="http://schemas.openxmlformats.org/officeDocument/2006/relationships/image" Target="../media/image91.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3.xml"/></Relationships>
</file>

<file path=ppt/slides/_rels/slide9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9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9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51.em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9.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image" Target="../media/image101.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5"/>
          <p:cNvSpPr>
            <a:spLocks noGrp="1"/>
          </p:cNvSpPr>
          <p:nvPr>
            <p:ph type="ctrTitle"/>
          </p:nvPr>
        </p:nvSpPr>
        <p:spPr>
          <a:xfrm>
            <a:off x="457200" y="457202"/>
            <a:ext cx="3657600" cy="1361099"/>
          </a:xfrm>
          <a:prstGeom prst="roundRect">
            <a:avLst>
              <a:gd name="adj" fmla="val 2750"/>
            </a:avLst>
          </a:prstGeom>
          <a:ln w="9525"/>
          <a:extLst>
            <a:ext uri="{91240B29-F687-4F45-9708-019B960494DF}">
              <a14:hiddenLine xmlns:a14="http://schemas.microsoft.com/office/drawing/2010/main" w="9525" cap="flat" algn="ctr">
                <a:solidFill>
                  <a:srgbClr val="000000"/>
                </a:solidFill>
                <a:round/>
                <a:headEnd/>
                <a:tailEnd/>
              </a14:hiddenLine>
            </a:ext>
          </a:extLst>
        </p:spPr>
        <p:txBody>
          <a:bodyPr>
            <a:spAutoFit/>
          </a:bodyPr>
          <a:lstStyle/>
          <a:p>
            <a:r>
              <a:rPr lang="en-US" smtClean="0">
                <a:ea typeface="ＭＳ Ｐゴシック" pitchFamily="34" charset="-128"/>
              </a:rPr>
              <a:t>Deployment Modes</a:t>
            </a:r>
          </a:p>
        </p:txBody>
      </p:sp>
    </p:spTree>
    <p:extLst>
      <p:ext uri="{BB962C8B-B14F-4D97-AF65-F5344CB8AC3E}">
        <p14:creationId xmlns:p14="http://schemas.microsoft.com/office/powerpoint/2010/main" val="4117756260"/>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sz="half" idx="1"/>
          </p:nvPr>
        </p:nvSpPr>
        <p:spPr>
          <a:xfrm>
            <a:off x="457200" y="1341120"/>
            <a:ext cx="8229600" cy="1792798"/>
          </a:xfrm>
        </p:spPr>
        <p:txBody>
          <a:bodyPr/>
          <a:lstStyle/>
          <a:p>
            <a:r>
              <a:rPr lang="en-US" dirty="0" smtClean="0"/>
              <a:t>If HA Control Link fails, heartbeat packets sent over X0 interface</a:t>
            </a:r>
          </a:p>
          <a:p>
            <a:r>
              <a:rPr lang="en-US" dirty="0" smtClean="0"/>
              <a:t>Failover still supported.</a:t>
            </a:r>
          </a:p>
          <a:p>
            <a:pPr lvl="1"/>
            <a:r>
              <a:rPr lang="en-US" dirty="0" smtClean="0"/>
              <a:t>Based on information exchanged in heartbeats.</a:t>
            </a:r>
          </a:p>
          <a:p>
            <a:r>
              <a:rPr lang="en-US" dirty="0" smtClean="0"/>
              <a:t>No preferences or firmware sync.</a:t>
            </a:r>
          </a:p>
          <a:p>
            <a:pPr lvl="1"/>
            <a:r>
              <a:rPr lang="en-US" dirty="0" smtClean="0"/>
              <a:t>If needed, full preferences sync performed when HA-link comes back up.</a:t>
            </a:r>
          </a:p>
          <a:p>
            <a:endParaRPr lang="en-US" dirty="0"/>
          </a:p>
        </p:txBody>
      </p:sp>
      <p:sp>
        <p:nvSpPr>
          <p:cNvPr id="9218" name="Title 1"/>
          <p:cNvSpPr>
            <a:spLocks noGrp="1"/>
          </p:cNvSpPr>
          <p:nvPr>
            <p:ph type="title"/>
          </p:nvPr>
        </p:nvSpPr>
        <p:spPr/>
        <p:txBody>
          <a:bodyPr/>
          <a:lstStyle/>
          <a:p>
            <a:r>
              <a:rPr lang="en-US" dirty="0" smtClean="0"/>
              <a:t>HA Control Link Failure</a:t>
            </a:r>
          </a:p>
        </p:txBody>
      </p:sp>
    </p:spTree>
    <p:extLst>
      <p:ext uri="{BB962C8B-B14F-4D97-AF65-F5344CB8AC3E}">
        <p14:creationId xmlns:p14="http://schemas.microsoft.com/office/powerpoint/2010/main" val="2725683180"/>
      </p:ext>
    </p:extLst>
  </p:cSld>
  <p:clrMapOvr>
    <a:masterClrMapping/>
  </p:clrMapOvr>
  <p:transition spd="med">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Juniper A-A Cluster Limitations</a:t>
            </a:r>
            <a:endParaRPr lang="en-US" dirty="0"/>
          </a:p>
        </p:txBody>
      </p:sp>
      <p:sp>
        <p:nvSpPr>
          <p:cNvPr id="3" name="Content Placeholder 2"/>
          <p:cNvSpPr>
            <a:spLocks noGrp="1"/>
          </p:cNvSpPr>
          <p:nvPr>
            <p:ph sz="half" idx="1"/>
          </p:nvPr>
        </p:nvSpPr>
        <p:spPr/>
        <p:txBody>
          <a:bodyPr>
            <a:normAutofit/>
          </a:bodyPr>
          <a:lstStyle/>
          <a:p>
            <a:pPr marL="0" indent="0">
              <a:buNone/>
            </a:pPr>
            <a:r>
              <a:rPr lang="en-US" sz="1600" b="1" dirty="0" smtClean="0"/>
              <a:t>Rarely deployed, Active-Passive is mostly utilized (per </a:t>
            </a:r>
            <a:r>
              <a:rPr lang="en-US" sz="1600" b="1" dirty="0" err="1" smtClean="0"/>
              <a:t>Junos</a:t>
            </a:r>
            <a:r>
              <a:rPr lang="en-US" sz="1600" b="1" dirty="0" smtClean="0"/>
              <a:t> cookbook author)</a:t>
            </a:r>
          </a:p>
          <a:p>
            <a:r>
              <a:rPr lang="en-US" dirty="0" smtClean="0"/>
              <a:t>no </a:t>
            </a:r>
            <a:r>
              <a:rPr lang="en-US" dirty="0"/>
              <a:t>state regarding UTM is synchronized between the cluster </a:t>
            </a:r>
            <a:r>
              <a:rPr lang="en-US" dirty="0" smtClean="0"/>
              <a:t>nodes.</a:t>
            </a:r>
            <a:r>
              <a:rPr lang="en-US" dirty="0"/>
              <a:t> </a:t>
            </a:r>
            <a:r>
              <a:rPr lang="en-US" dirty="0" err="1"/>
              <a:t>Stateful</a:t>
            </a:r>
            <a:r>
              <a:rPr lang="en-US" dirty="0"/>
              <a:t> objects like UTM sessions will not be </a:t>
            </a:r>
            <a:r>
              <a:rPr lang="en-US" dirty="0" smtClean="0"/>
              <a:t>synchronized</a:t>
            </a:r>
          </a:p>
          <a:p>
            <a:r>
              <a:rPr lang="en-US" dirty="0" err="1"/>
              <a:t>Stateful</a:t>
            </a:r>
            <a:r>
              <a:rPr lang="en-US" dirty="0"/>
              <a:t> active/active cluster mode is not supported</a:t>
            </a:r>
            <a:r>
              <a:rPr lang="en-US" dirty="0" smtClean="0"/>
              <a:t>.</a:t>
            </a:r>
          </a:p>
          <a:p>
            <a:r>
              <a:rPr lang="en-US" dirty="0"/>
              <a:t>Sophos antivirus scanning is not supported as part of the active/active chassis cluster implementation</a:t>
            </a:r>
            <a:r>
              <a:rPr lang="en-US" dirty="0" smtClean="0"/>
              <a:t>.</a:t>
            </a:r>
          </a:p>
          <a:p>
            <a:endParaRPr lang="en-US" dirty="0"/>
          </a:p>
          <a:p>
            <a:pPr marL="0" indent="0">
              <a:buNone/>
            </a:pPr>
            <a:r>
              <a:rPr lang="en-US" dirty="0" smtClean="0"/>
              <a:t>However they do support: </a:t>
            </a:r>
          </a:p>
          <a:p>
            <a:pPr marL="0" indent="0">
              <a:buNone/>
            </a:pPr>
            <a:r>
              <a:rPr lang="en-US" dirty="0" smtClean="0"/>
              <a:t>Content filtering, URL </a:t>
            </a:r>
            <a:r>
              <a:rPr lang="en-US" dirty="0"/>
              <a:t>(Web) </a:t>
            </a:r>
            <a:r>
              <a:rPr lang="en-US" dirty="0" smtClean="0"/>
              <a:t>filtering, Antispam filtering, Express </a:t>
            </a:r>
            <a:r>
              <a:rPr lang="en-US" dirty="0"/>
              <a:t>antivirus </a:t>
            </a:r>
            <a:r>
              <a:rPr lang="en-US" dirty="0" smtClean="0"/>
              <a:t>scanning, Full </a:t>
            </a:r>
            <a:r>
              <a:rPr lang="en-US" dirty="0"/>
              <a:t>file-based antivirus scanning</a:t>
            </a:r>
          </a:p>
          <a:p>
            <a:endParaRPr lang="en-US" dirty="0"/>
          </a:p>
        </p:txBody>
      </p:sp>
    </p:spTree>
    <p:extLst>
      <p:ext uri="{BB962C8B-B14F-4D97-AF65-F5344CB8AC3E}">
        <p14:creationId xmlns:p14="http://schemas.microsoft.com/office/powerpoint/2010/main" val="1332953674"/>
      </p:ext>
    </p:extLst>
  </p:cSld>
  <p:clrMapOvr>
    <a:masterClrMapping/>
  </p:clrMapOvr>
  <p:transition spd="med">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5" y="1131574"/>
            <a:ext cx="7084423" cy="1661993"/>
          </a:xfrm>
        </p:spPr>
        <p:txBody>
          <a:bodyPr>
            <a:normAutofit/>
          </a:bodyPr>
          <a:lstStyle/>
          <a:p>
            <a:r>
              <a:rPr lang="en-US" dirty="0" smtClean="0"/>
              <a:t>Resources and reference</a:t>
            </a:r>
            <a:endParaRPr lang="en-US" dirty="0"/>
          </a:p>
        </p:txBody>
      </p:sp>
    </p:spTree>
    <p:extLst>
      <p:ext uri="{BB962C8B-B14F-4D97-AF65-F5344CB8AC3E}">
        <p14:creationId xmlns:p14="http://schemas.microsoft.com/office/powerpoint/2010/main" val="3878968504"/>
      </p:ext>
    </p:extLst>
  </p:cSld>
  <p:clrMapOvr>
    <a:masterClrMapping/>
  </p:clrMapOvr>
  <p:transition spd="med">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FWS Resources</a:t>
            </a:r>
            <a:endParaRPr lang="en-US" dirty="0"/>
          </a:p>
        </p:txBody>
      </p:sp>
      <p:sp>
        <p:nvSpPr>
          <p:cNvPr id="6" name="Content Placeholder 5"/>
          <p:cNvSpPr>
            <a:spLocks noGrp="1"/>
          </p:cNvSpPr>
          <p:nvPr>
            <p:ph sz="half" idx="1"/>
          </p:nvPr>
        </p:nvSpPr>
        <p:spPr>
          <a:xfrm>
            <a:off x="274320" y="2137411"/>
            <a:ext cx="7924386" cy="3145536"/>
          </a:xfrm>
        </p:spPr>
        <p:txBody>
          <a:bodyPr>
            <a:normAutofit/>
          </a:bodyPr>
          <a:lstStyle/>
          <a:p>
            <a:pPr marL="0" indent="0">
              <a:buNone/>
            </a:pPr>
            <a:r>
              <a:rPr lang="en-US" b="1" dirty="0" smtClean="0"/>
              <a:t>People</a:t>
            </a:r>
          </a:p>
          <a:p>
            <a:pPr lvl="1"/>
            <a:r>
              <a:rPr lang="en-US" b="1" dirty="0" smtClean="0"/>
              <a:t>Daniel Cole</a:t>
            </a:r>
            <a:r>
              <a:rPr lang="en-US" dirty="0" smtClean="0"/>
              <a:t>, Product Line Manager – Enterprise Products</a:t>
            </a:r>
          </a:p>
          <a:p>
            <a:pPr lvl="1"/>
            <a:r>
              <a:rPr lang="en-US" b="1" dirty="0" smtClean="0"/>
              <a:t>Khanh Dang</a:t>
            </a:r>
            <a:r>
              <a:rPr lang="en-US" dirty="0" smtClean="0"/>
              <a:t>, Product Marketing Manager</a:t>
            </a:r>
            <a:endParaRPr lang="en-US" b="1" dirty="0" smtClean="0"/>
          </a:p>
          <a:p>
            <a:pPr lvl="1"/>
            <a:r>
              <a:rPr lang="en-US" b="1" dirty="0" err="1" smtClean="0"/>
              <a:t>Mallik</a:t>
            </a:r>
            <a:r>
              <a:rPr lang="en-US" b="1" dirty="0" smtClean="0"/>
              <a:t> Vatti</a:t>
            </a:r>
            <a:r>
              <a:rPr lang="en-US" dirty="0" smtClean="0"/>
              <a:t>, Sr. Technical Engineer – SuperMassive Escalation Team</a:t>
            </a:r>
          </a:p>
          <a:p>
            <a:pPr marL="0" indent="0">
              <a:buNone/>
            </a:pPr>
            <a:r>
              <a:rPr lang="en-US" b="1" dirty="0" smtClean="0"/>
              <a:t>Stuff</a:t>
            </a:r>
          </a:p>
          <a:p>
            <a:pPr lvl="1">
              <a:tabLst>
                <a:tab pos="4457700" algn="ctr"/>
              </a:tabLst>
            </a:pPr>
            <a:r>
              <a:rPr lang="en-US" b="1" dirty="0" smtClean="0"/>
              <a:t>This</a:t>
            </a:r>
            <a:r>
              <a:rPr lang="en-US" dirty="0" smtClean="0"/>
              <a:t> document</a:t>
            </a:r>
          </a:p>
          <a:p>
            <a:pPr lvl="1">
              <a:tabLst>
                <a:tab pos="4457700" algn="ctr"/>
              </a:tabLst>
            </a:pPr>
            <a:r>
              <a:rPr lang="en-US" dirty="0" smtClean="0"/>
              <a:t>FWS white paper (draft)</a:t>
            </a:r>
          </a:p>
          <a:p>
            <a:pPr lvl="1">
              <a:tabLst>
                <a:tab pos="4457700" algn="ctr"/>
              </a:tabLst>
            </a:pPr>
            <a:endParaRPr lang="en-US" dirty="0"/>
          </a:p>
          <a:p>
            <a:pPr lvl="1">
              <a:tabLst>
                <a:tab pos="4457700" algn="ctr"/>
              </a:tabLst>
            </a:pPr>
            <a:r>
              <a:rPr lang="en-US" dirty="0" err="1" smtClean="0"/>
              <a:t>MoAPC</a:t>
            </a:r>
            <a:r>
              <a:rPr lang="en-US" dirty="0" smtClean="0"/>
              <a:t> (sizing) </a:t>
            </a:r>
          </a:p>
          <a:p>
            <a:pPr lvl="1">
              <a:tabLst>
                <a:tab pos="4457700" algn="ctr"/>
              </a:tabLst>
            </a:pPr>
            <a:endParaRPr lang="en-US" dirty="0"/>
          </a:p>
          <a:p>
            <a:pPr lvl="1">
              <a:tabLst>
                <a:tab pos="4457700" algn="ctr"/>
              </a:tabLst>
            </a:pPr>
            <a:endParaRPr lang="en-US" dirty="0" smtClean="0"/>
          </a:p>
          <a:p>
            <a:pPr lvl="1">
              <a:tabLst>
                <a:tab pos="4457700" algn="ctr"/>
              </a:tabLst>
            </a:pPr>
            <a:r>
              <a:rPr lang="en-US" dirty="0" smtClean="0"/>
              <a:t>Switch and FW </a:t>
            </a:r>
            <a:r>
              <a:rPr lang="en-US" dirty="0" err="1" smtClean="0"/>
              <a:t>configs</a:t>
            </a:r>
            <a:endParaRPr lang="en-US" dirty="0" smtClean="0"/>
          </a:p>
          <a:p>
            <a:pPr lvl="1"/>
            <a:endParaRPr lang="en-US" dirty="0"/>
          </a:p>
        </p:txBody>
      </p:sp>
      <p:graphicFrame>
        <p:nvGraphicFramePr>
          <p:cNvPr id="14" name="Object 13"/>
          <p:cNvGraphicFramePr>
            <a:graphicFrameLocks noChangeAspect="1"/>
          </p:cNvGraphicFramePr>
          <p:nvPr>
            <p:extLst/>
          </p:nvPr>
        </p:nvGraphicFramePr>
        <p:xfrm>
          <a:off x="2620228" y="3699084"/>
          <a:ext cx="914400" cy="771525"/>
        </p:xfrm>
        <a:graphic>
          <a:graphicData uri="http://schemas.openxmlformats.org/presentationml/2006/ole">
            <mc:AlternateContent xmlns:mc="http://schemas.openxmlformats.org/markup-compatibility/2006">
              <mc:Choice xmlns:v="urn:schemas-microsoft-com:vml" Requires="v">
                <p:oleObj spid="_x0000_s1078" name="Acrobat Document" showAsIcon="1" r:id="rId3" imgW="914400" imgH="771480" progId="AcroExch.Document.11">
                  <p:embed/>
                </p:oleObj>
              </mc:Choice>
              <mc:Fallback>
                <p:oleObj name="Acrobat Document" showAsIcon="1" r:id="rId3" imgW="914400" imgH="771480" progId="AcroExch.Document.11">
                  <p:embed/>
                  <p:pic>
                    <p:nvPicPr>
                      <p:cNvPr id="0" name=""/>
                      <p:cNvPicPr/>
                      <p:nvPr/>
                    </p:nvPicPr>
                    <p:blipFill>
                      <a:blip r:embed="rId4"/>
                      <a:stretch>
                        <a:fillRect/>
                      </a:stretch>
                    </p:blipFill>
                    <p:spPr>
                      <a:xfrm>
                        <a:off x="2620228" y="3699084"/>
                        <a:ext cx="914400" cy="771525"/>
                      </a:xfrm>
                      <a:prstGeom prst="rect">
                        <a:avLst/>
                      </a:prstGeom>
                    </p:spPr>
                  </p:pic>
                </p:oleObj>
              </mc:Fallback>
            </mc:AlternateContent>
          </a:graphicData>
        </a:graphic>
      </p:graphicFrame>
      <p:graphicFrame>
        <p:nvGraphicFramePr>
          <p:cNvPr id="15" name="Object 14"/>
          <p:cNvGraphicFramePr>
            <a:graphicFrameLocks noChangeAspect="1"/>
          </p:cNvGraphicFramePr>
          <p:nvPr>
            <p:extLst/>
          </p:nvPr>
        </p:nvGraphicFramePr>
        <p:xfrm>
          <a:off x="2639147" y="4310788"/>
          <a:ext cx="914400" cy="771525"/>
        </p:xfrm>
        <a:graphic>
          <a:graphicData uri="http://schemas.openxmlformats.org/presentationml/2006/ole">
            <mc:AlternateContent xmlns:mc="http://schemas.openxmlformats.org/markup-compatibility/2006">
              <mc:Choice xmlns:v="urn:schemas-microsoft-com:vml" Requires="v">
                <p:oleObj spid="_x0000_s1079" name="Worksheet" showAsIcon="1" r:id="rId6" imgW="914400" imgH="771480" progId="Excel.Sheet.12">
                  <p:embed/>
                </p:oleObj>
              </mc:Choice>
              <mc:Fallback>
                <p:oleObj name="Worksheet" showAsIcon="1" r:id="rId6" imgW="914400" imgH="771480" progId="Excel.Sheet.12">
                  <p:embed/>
                  <p:pic>
                    <p:nvPicPr>
                      <p:cNvPr id="0" name=""/>
                      <p:cNvPicPr/>
                      <p:nvPr/>
                    </p:nvPicPr>
                    <p:blipFill>
                      <a:blip r:embed="rId7"/>
                      <a:stretch>
                        <a:fillRect/>
                      </a:stretch>
                    </p:blipFill>
                    <p:spPr>
                      <a:xfrm>
                        <a:off x="2639147" y="4310788"/>
                        <a:ext cx="914400" cy="77152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96973039"/>
              </p:ext>
            </p:extLst>
          </p:nvPr>
        </p:nvGraphicFramePr>
        <p:xfrm>
          <a:off x="2582468" y="4877066"/>
          <a:ext cx="1005769" cy="554199"/>
        </p:xfrm>
        <a:graphic>
          <a:graphicData uri="http://schemas.openxmlformats.org/presentationml/2006/ole">
            <mc:AlternateContent xmlns:mc="http://schemas.openxmlformats.org/markup-compatibility/2006">
              <mc:Choice xmlns:v="urn:schemas-microsoft-com:vml" Requires="v">
                <p:oleObj spid="_x0000_s1080" name="Packager Shell Object" showAsIcon="1" r:id="rId8" imgW="1244160" imgH="685800" progId="Package">
                  <p:embed/>
                </p:oleObj>
              </mc:Choice>
              <mc:Fallback>
                <p:oleObj name="Packager Shell Object" showAsIcon="1" r:id="rId8" imgW="1244160" imgH="685800" progId="Package">
                  <p:embed/>
                  <p:pic>
                    <p:nvPicPr>
                      <p:cNvPr id="0" name=""/>
                      <p:cNvPicPr/>
                      <p:nvPr/>
                    </p:nvPicPr>
                    <p:blipFill>
                      <a:blip r:embed="rId9"/>
                      <a:stretch>
                        <a:fillRect/>
                      </a:stretch>
                    </p:blipFill>
                    <p:spPr>
                      <a:xfrm>
                        <a:off x="2582468" y="4877066"/>
                        <a:ext cx="1005769" cy="554199"/>
                      </a:xfrm>
                      <a:prstGeom prst="rect">
                        <a:avLst/>
                      </a:prstGeom>
                    </p:spPr>
                  </p:pic>
                </p:oleObj>
              </mc:Fallback>
            </mc:AlternateContent>
          </a:graphicData>
        </a:graphic>
      </p:graphicFrame>
      <p:graphicFrame>
        <p:nvGraphicFramePr>
          <p:cNvPr id="18" name="Object 17"/>
          <p:cNvGraphicFramePr>
            <a:graphicFrameLocks noChangeAspect="1"/>
          </p:cNvGraphicFramePr>
          <p:nvPr>
            <p:extLst/>
          </p:nvPr>
        </p:nvGraphicFramePr>
        <p:xfrm>
          <a:off x="3644099" y="4905836"/>
          <a:ext cx="1120450" cy="536029"/>
        </p:xfrm>
        <a:graphic>
          <a:graphicData uri="http://schemas.openxmlformats.org/presentationml/2006/ole">
            <mc:AlternateContent xmlns:mc="http://schemas.openxmlformats.org/markup-compatibility/2006">
              <mc:Choice xmlns:v="urn:schemas-microsoft-com:vml" Requires="v">
                <p:oleObj spid="_x0000_s1081" name="Packager Shell Object" showAsIcon="1" r:id="rId10" imgW="1434240" imgH="685800" progId="Package">
                  <p:embed/>
                </p:oleObj>
              </mc:Choice>
              <mc:Fallback>
                <p:oleObj name="Packager Shell Object" showAsIcon="1" r:id="rId10" imgW="1434240" imgH="685800" progId="Package">
                  <p:embed/>
                  <p:pic>
                    <p:nvPicPr>
                      <p:cNvPr id="0" name=""/>
                      <p:cNvPicPr/>
                      <p:nvPr/>
                    </p:nvPicPr>
                    <p:blipFill>
                      <a:blip r:embed="rId11"/>
                      <a:stretch>
                        <a:fillRect/>
                      </a:stretch>
                    </p:blipFill>
                    <p:spPr>
                      <a:xfrm>
                        <a:off x="3644099" y="4905836"/>
                        <a:ext cx="1120450" cy="536029"/>
                      </a:xfrm>
                      <a:prstGeom prst="rect">
                        <a:avLst/>
                      </a:prstGeom>
                    </p:spPr>
                  </p:pic>
                </p:oleObj>
              </mc:Fallback>
            </mc:AlternateContent>
          </a:graphicData>
        </a:graphic>
      </p:graphicFrame>
    </p:spTree>
    <p:extLst>
      <p:ext uri="{BB962C8B-B14F-4D97-AF65-F5344CB8AC3E}">
        <p14:creationId xmlns:p14="http://schemas.microsoft.com/office/powerpoint/2010/main" val="4101947830"/>
      </p:ext>
    </p:extLst>
  </p:cSld>
  <p:clrMapOvr>
    <a:masterClrMapping/>
  </p:clrMapOvr>
  <p:transition spd="med">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3"/>
          <p:cNvSpPr>
            <a:spLocks noGrp="1"/>
          </p:cNvSpPr>
          <p:nvPr>
            <p:ph type="title"/>
          </p:nvPr>
        </p:nvSpPr>
        <p:spPr>
          <a:xfrm>
            <a:off x="141281" y="945800"/>
            <a:ext cx="9066411" cy="664797"/>
          </a:xfrm>
        </p:spPr>
        <p:txBody>
          <a:bodyPr>
            <a:normAutofit fontScale="90000"/>
          </a:bodyPr>
          <a:lstStyle/>
          <a:p>
            <a:pPr eaLnBrk="1" hangingPunct="1"/>
            <a:r>
              <a:rPr lang="en-US" dirty="0" smtClean="0"/>
              <a:t>Dell SonicWALL with Dell Networking – extreme horizontal scalability with proven reference architectures</a:t>
            </a:r>
          </a:p>
        </p:txBody>
      </p:sp>
      <p:pic>
        <p:nvPicPr>
          <p:cNvPr id="60" name="Picture 59" descr="C:\Users\shankar_vasudevan\AppData\Local\Temp\wz51c5\3-D High Resolution png\S4810_Black.png"/>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26567" y="2016620"/>
            <a:ext cx="830342" cy="25574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descr="C:\Users\shankar_vasudevan\AppData\Local\Temp\wz51c5\3-D High Resolution png\S4810_Black.png"/>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026353" y="1981854"/>
            <a:ext cx="755568" cy="325279"/>
          </a:xfrm>
          <a:prstGeom prst="rect">
            <a:avLst/>
          </a:prstGeom>
          <a:noFill/>
          <a:extLst>
            <a:ext uri="{909E8E84-426E-40DD-AFC4-6F175D3DCCD1}">
              <a14:hiddenFill xmlns:a14="http://schemas.microsoft.com/office/drawing/2010/main">
                <a:solidFill>
                  <a:srgbClr val="FFFFFF"/>
                </a:solidFill>
              </a14:hiddenFill>
            </a:ext>
          </a:extLst>
        </p:spPr>
      </p:pic>
      <p:sp>
        <p:nvSpPr>
          <p:cNvPr id="62" name="Text Box 2"/>
          <p:cNvSpPr txBox="1">
            <a:spLocks noChangeArrowheads="1"/>
          </p:cNvSpPr>
          <p:nvPr/>
        </p:nvSpPr>
        <p:spPr bwMode="auto">
          <a:xfrm>
            <a:off x="2902503" y="1785395"/>
            <a:ext cx="350044"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r>
              <a:rPr lang="en-US" sz="675" dirty="0">
                <a:solidFill>
                  <a:srgbClr val="444444"/>
                </a:solidFill>
                <a:latin typeface="Calibri"/>
                <a:ea typeface="SimSun"/>
                <a:cs typeface="Calibri"/>
              </a:rPr>
              <a:t>S5000</a:t>
            </a:r>
            <a:endParaRPr lang="en-US" sz="825" dirty="0">
              <a:solidFill>
                <a:srgbClr val="444444"/>
              </a:solidFill>
              <a:latin typeface="Museo Sans For Dell"/>
              <a:ea typeface="SimSun"/>
              <a:cs typeface="Times New Roman"/>
            </a:endParaRPr>
          </a:p>
        </p:txBody>
      </p:sp>
      <p:sp>
        <p:nvSpPr>
          <p:cNvPr id="63" name="Text Box 2"/>
          <p:cNvSpPr txBox="1">
            <a:spLocks noChangeArrowheads="1"/>
          </p:cNvSpPr>
          <p:nvPr/>
        </p:nvSpPr>
        <p:spPr bwMode="auto">
          <a:xfrm>
            <a:off x="7606900" y="1705147"/>
            <a:ext cx="350044"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r>
              <a:rPr lang="en-US" sz="675" dirty="0">
                <a:solidFill>
                  <a:srgbClr val="444444"/>
                </a:solidFill>
                <a:latin typeface="Calibri"/>
                <a:ea typeface="SimSun"/>
                <a:cs typeface="Calibri"/>
              </a:rPr>
              <a:t>S5000</a:t>
            </a:r>
            <a:endParaRPr lang="en-US" sz="825" dirty="0">
              <a:solidFill>
                <a:srgbClr val="444444"/>
              </a:solidFill>
              <a:latin typeface="Museo Sans For Dell"/>
              <a:ea typeface="SimSun"/>
              <a:cs typeface="Times New Roman"/>
            </a:endParaRPr>
          </a:p>
        </p:txBody>
      </p:sp>
      <p:pic>
        <p:nvPicPr>
          <p:cNvPr id="64" name="Picture 63" descr="C:\Users\shankar_vasudevan\AppData\Local\Temp\wz51c5\3-D High Resolution png\S4810_Black.png"/>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072052" y="4413590"/>
            <a:ext cx="739379" cy="275033"/>
          </a:xfrm>
          <a:prstGeom prst="rect">
            <a:avLst/>
          </a:prstGeom>
          <a:noFill/>
          <a:extLst>
            <a:ext uri="{909E8E84-426E-40DD-AFC4-6F175D3DCCD1}">
              <a14:hiddenFill xmlns:a14="http://schemas.microsoft.com/office/drawing/2010/main">
                <a:solidFill>
                  <a:srgbClr val="FFFFFF"/>
                </a:solidFill>
              </a14:hiddenFill>
            </a:ext>
          </a:extLst>
        </p:spPr>
      </p:pic>
      <p:sp>
        <p:nvSpPr>
          <p:cNvPr id="65" name="Text Box 2"/>
          <p:cNvSpPr txBox="1">
            <a:spLocks noChangeArrowheads="1"/>
          </p:cNvSpPr>
          <p:nvPr/>
        </p:nvSpPr>
        <p:spPr bwMode="auto">
          <a:xfrm>
            <a:off x="2969178" y="4745115"/>
            <a:ext cx="350044"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r>
              <a:rPr lang="en-US" sz="600" dirty="0">
                <a:solidFill>
                  <a:srgbClr val="444444"/>
                </a:solidFill>
                <a:latin typeface="Calibri"/>
                <a:ea typeface="SimSun"/>
                <a:cs typeface="Calibri"/>
              </a:rPr>
              <a:t>S5000</a:t>
            </a:r>
            <a:endParaRPr lang="en-US" sz="800" dirty="0">
              <a:solidFill>
                <a:srgbClr val="444444"/>
              </a:solidFill>
              <a:latin typeface="Museo Sans For Dell"/>
              <a:ea typeface="SimSun"/>
              <a:cs typeface="Times New Roman"/>
            </a:endParaRPr>
          </a:p>
        </p:txBody>
      </p:sp>
      <p:pic>
        <p:nvPicPr>
          <p:cNvPr id="66" name="Picture 65" descr="C:\Users\shankar_vasudevan\AppData\Local\Temp\wz51c5\3-D High Resolution png\S4810_Black.png"/>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003732" y="4523245"/>
            <a:ext cx="829390" cy="275033"/>
          </a:xfrm>
          <a:prstGeom prst="rect">
            <a:avLst/>
          </a:prstGeom>
          <a:noFill/>
          <a:extLst>
            <a:ext uri="{909E8E84-426E-40DD-AFC4-6F175D3DCCD1}">
              <a14:hiddenFill xmlns:a14="http://schemas.microsoft.com/office/drawing/2010/main">
                <a:solidFill>
                  <a:srgbClr val="FFFFFF"/>
                </a:solidFill>
              </a14:hiddenFill>
            </a:ext>
          </a:extLst>
        </p:spPr>
      </p:pic>
      <p:sp>
        <p:nvSpPr>
          <p:cNvPr id="67" name="Text Box 2"/>
          <p:cNvSpPr txBox="1">
            <a:spLocks noChangeArrowheads="1"/>
          </p:cNvSpPr>
          <p:nvPr/>
        </p:nvSpPr>
        <p:spPr bwMode="auto">
          <a:xfrm>
            <a:off x="7584279" y="4825363"/>
            <a:ext cx="350044"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r>
              <a:rPr lang="en-US" sz="600" dirty="0">
                <a:solidFill>
                  <a:srgbClr val="444444"/>
                </a:solidFill>
                <a:latin typeface="Calibri"/>
                <a:ea typeface="SimSun"/>
                <a:cs typeface="Calibri"/>
              </a:rPr>
              <a:t>S5000</a:t>
            </a:r>
            <a:endParaRPr lang="en-US" sz="800" dirty="0">
              <a:solidFill>
                <a:srgbClr val="444444"/>
              </a:solidFill>
              <a:latin typeface="Museo Sans For Dell"/>
              <a:ea typeface="SimSun"/>
              <a:cs typeface="Times New Roman"/>
            </a:endParaRPr>
          </a:p>
        </p:txBody>
      </p:sp>
      <p:pic>
        <p:nvPicPr>
          <p:cNvPr id="68" name="Picture 67"/>
          <p:cNvPicPr/>
          <p:nvPr/>
        </p:nvPicPr>
        <p:blipFill>
          <a:blip r:embed="rId8" cstate="print">
            <a:extLst>
              <a:ext uri="{28A0092B-C50C-407E-A947-70E740481C1C}">
                <a14:useLocalDpi xmlns:a14="http://schemas.microsoft.com/office/drawing/2010/main" val="0"/>
              </a:ext>
            </a:extLst>
          </a:blip>
          <a:stretch>
            <a:fillRect/>
          </a:stretch>
        </p:blipFill>
        <p:spPr>
          <a:xfrm>
            <a:off x="3144205" y="3291543"/>
            <a:ext cx="712709" cy="109655"/>
          </a:xfrm>
          <a:prstGeom prst="rect">
            <a:avLst/>
          </a:prstGeom>
        </p:spPr>
      </p:pic>
      <p:pic>
        <p:nvPicPr>
          <p:cNvPr id="69" name="Picture 68"/>
          <p:cNvPicPr/>
          <p:nvPr/>
        </p:nvPicPr>
        <p:blipFill>
          <a:blip r:embed="rId8" cstate="print">
            <a:extLst>
              <a:ext uri="{28A0092B-C50C-407E-A947-70E740481C1C}">
                <a14:useLocalDpi xmlns:a14="http://schemas.microsoft.com/office/drawing/2010/main" val="0"/>
              </a:ext>
            </a:extLst>
          </a:blip>
          <a:stretch>
            <a:fillRect/>
          </a:stretch>
        </p:blipFill>
        <p:spPr>
          <a:xfrm>
            <a:off x="4372930" y="3291543"/>
            <a:ext cx="712709" cy="109655"/>
          </a:xfrm>
          <a:prstGeom prst="rect">
            <a:avLst/>
          </a:prstGeom>
        </p:spPr>
      </p:pic>
      <p:pic>
        <p:nvPicPr>
          <p:cNvPr id="70" name="Picture 69"/>
          <p:cNvPicPr/>
          <p:nvPr/>
        </p:nvPicPr>
        <p:blipFill>
          <a:blip r:embed="rId8" cstate="print">
            <a:extLst>
              <a:ext uri="{28A0092B-C50C-407E-A947-70E740481C1C}">
                <a14:useLocalDpi xmlns:a14="http://schemas.microsoft.com/office/drawing/2010/main" val="0"/>
              </a:ext>
            </a:extLst>
          </a:blip>
          <a:stretch>
            <a:fillRect/>
          </a:stretch>
        </p:blipFill>
        <p:spPr>
          <a:xfrm>
            <a:off x="5706429" y="3309641"/>
            <a:ext cx="712709" cy="109655"/>
          </a:xfrm>
          <a:prstGeom prst="rect">
            <a:avLst/>
          </a:prstGeom>
        </p:spPr>
      </p:pic>
      <p:pic>
        <p:nvPicPr>
          <p:cNvPr id="71" name="Picture 70"/>
          <p:cNvPicPr/>
          <p:nvPr/>
        </p:nvPicPr>
        <p:blipFill>
          <a:blip r:embed="rId8" cstate="print">
            <a:extLst>
              <a:ext uri="{28A0092B-C50C-407E-A947-70E740481C1C}">
                <a14:useLocalDpi xmlns:a14="http://schemas.microsoft.com/office/drawing/2010/main" val="0"/>
              </a:ext>
            </a:extLst>
          </a:blip>
          <a:stretch>
            <a:fillRect/>
          </a:stretch>
        </p:blipFill>
        <p:spPr>
          <a:xfrm>
            <a:off x="7046597" y="3291543"/>
            <a:ext cx="712709" cy="109655"/>
          </a:xfrm>
          <a:prstGeom prst="rect">
            <a:avLst/>
          </a:prstGeom>
        </p:spPr>
      </p:pic>
      <p:sp>
        <p:nvSpPr>
          <p:cNvPr id="72" name="Text Box 2"/>
          <p:cNvSpPr txBox="1">
            <a:spLocks noChangeArrowheads="1"/>
          </p:cNvSpPr>
          <p:nvPr/>
        </p:nvSpPr>
        <p:spPr bwMode="auto">
          <a:xfrm>
            <a:off x="2638797" y="3122780"/>
            <a:ext cx="562797"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pPr algn="ctr"/>
            <a:r>
              <a:rPr lang="en-US" sz="600" dirty="0">
                <a:solidFill>
                  <a:srgbClr val="444444"/>
                </a:solidFill>
                <a:latin typeface="Calibri"/>
                <a:ea typeface="SimSun"/>
                <a:cs typeface="Calibri"/>
              </a:rPr>
              <a:t>SM 9XXX</a:t>
            </a:r>
            <a:endParaRPr lang="en-US" sz="800" dirty="0">
              <a:solidFill>
                <a:srgbClr val="444444"/>
              </a:solidFill>
              <a:latin typeface="Museo Sans For Dell"/>
              <a:ea typeface="SimSun"/>
              <a:cs typeface="Times New Roman"/>
            </a:endParaRPr>
          </a:p>
        </p:txBody>
      </p:sp>
      <p:sp>
        <p:nvSpPr>
          <p:cNvPr id="73" name="Text Box 2"/>
          <p:cNvSpPr txBox="1">
            <a:spLocks noChangeArrowheads="1"/>
          </p:cNvSpPr>
          <p:nvPr/>
        </p:nvSpPr>
        <p:spPr bwMode="auto">
          <a:xfrm>
            <a:off x="4035746" y="3122303"/>
            <a:ext cx="462110"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pPr algn="ctr"/>
            <a:r>
              <a:rPr lang="en-US" sz="600" dirty="0">
                <a:solidFill>
                  <a:srgbClr val="444444"/>
                </a:solidFill>
                <a:latin typeface="Calibri"/>
                <a:ea typeface="SimSun"/>
                <a:cs typeface="Calibri"/>
              </a:rPr>
              <a:t>SM 9XXX</a:t>
            </a:r>
            <a:endParaRPr lang="en-US" sz="800" dirty="0">
              <a:solidFill>
                <a:srgbClr val="444444"/>
              </a:solidFill>
              <a:latin typeface="Museo Sans For Dell"/>
              <a:ea typeface="SimSun"/>
              <a:cs typeface="Times New Roman"/>
            </a:endParaRPr>
          </a:p>
        </p:txBody>
      </p:sp>
      <p:sp>
        <p:nvSpPr>
          <p:cNvPr id="74" name="Text Box 2"/>
          <p:cNvSpPr txBox="1">
            <a:spLocks noChangeArrowheads="1"/>
          </p:cNvSpPr>
          <p:nvPr/>
        </p:nvSpPr>
        <p:spPr bwMode="auto">
          <a:xfrm>
            <a:off x="5292427" y="3131044"/>
            <a:ext cx="413998"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pPr algn="ctr"/>
            <a:r>
              <a:rPr lang="en-US" sz="600" dirty="0">
                <a:solidFill>
                  <a:srgbClr val="444444"/>
                </a:solidFill>
                <a:latin typeface="Calibri"/>
                <a:ea typeface="SimSun"/>
                <a:cs typeface="Calibri"/>
              </a:rPr>
              <a:t>SM 9XXX</a:t>
            </a:r>
            <a:endParaRPr lang="en-US" sz="800" dirty="0">
              <a:solidFill>
                <a:srgbClr val="444444"/>
              </a:solidFill>
              <a:latin typeface="Museo Sans For Dell"/>
              <a:ea typeface="SimSun"/>
              <a:cs typeface="Times New Roman"/>
            </a:endParaRPr>
          </a:p>
        </p:txBody>
      </p:sp>
      <p:sp>
        <p:nvSpPr>
          <p:cNvPr id="75" name="Text Box 2"/>
          <p:cNvSpPr txBox="1">
            <a:spLocks noChangeArrowheads="1"/>
          </p:cNvSpPr>
          <p:nvPr/>
        </p:nvSpPr>
        <p:spPr bwMode="auto">
          <a:xfrm>
            <a:off x="6656792" y="3131044"/>
            <a:ext cx="426119" cy="160496"/>
          </a:xfrm>
          <a:prstGeom prst="rect">
            <a:avLst/>
          </a:prstGeom>
          <a:solidFill>
            <a:srgbClr val="FFFFFF"/>
          </a:solidFill>
          <a:ln w="9525">
            <a:solidFill>
              <a:srgbClr val="000000"/>
            </a:solidFill>
            <a:miter lim="800000"/>
            <a:headEnd/>
            <a:tailEnd/>
          </a:ln>
        </p:spPr>
        <p:txBody>
          <a:bodyPr rot="0" vert="horz" wrap="square" lIns="68580" tIns="34290" rIns="68580" bIns="34290" anchor="t" anchorCtr="0">
            <a:noAutofit/>
          </a:bodyPr>
          <a:lstStyle/>
          <a:p>
            <a:pPr algn="ctr"/>
            <a:r>
              <a:rPr lang="en-US" sz="600" dirty="0">
                <a:solidFill>
                  <a:srgbClr val="444444"/>
                </a:solidFill>
                <a:latin typeface="Calibri"/>
                <a:ea typeface="SimSun"/>
                <a:cs typeface="Calibri"/>
              </a:rPr>
              <a:t>SM 9XXX</a:t>
            </a:r>
            <a:endParaRPr lang="en-US" sz="800" dirty="0">
              <a:solidFill>
                <a:srgbClr val="444444"/>
              </a:solidFill>
              <a:latin typeface="Museo Sans For Dell"/>
              <a:ea typeface="SimSun"/>
              <a:cs typeface="Times New Roman"/>
            </a:endParaRPr>
          </a:p>
        </p:txBody>
      </p:sp>
      <p:cxnSp>
        <p:nvCxnSpPr>
          <p:cNvPr id="76" name="Straight Connector 75"/>
          <p:cNvCxnSpPr>
            <a:stCxn id="60" idx="2"/>
          </p:cNvCxnSpPr>
          <p:nvPr/>
        </p:nvCxnSpPr>
        <p:spPr>
          <a:xfrm flipH="1">
            <a:off x="3441741" y="2272367"/>
            <a:ext cx="1" cy="102679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69" idx="0"/>
          </p:cNvCxnSpPr>
          <p:nvPr/>
        </p:nvCxnSpPr>
        <p:spPr>
          <a:xfrm>
            <a:off x="3441738" y="2282845"/>
            <a:ext cx="1287542" cy="100869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60" idx="2"/>
            <a:endCxn id="70" idx="0"/>
          </p:cNvCxnSpPr>
          <p:nvPr/>
        </p:nvCxnSpPr>
        <p:spPr>
          <a:xfrm>
            <a:off x="3441738" y="2272365"/>
            <a:ext cx="2621042" cy="10372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60" idx="2"/>
            <a:endCxn id="71" idx="0"/>
          </p:cNvCxnSpPr>
          <p:nvPr/>
        </p:nvCxnSpPr>
        <p:spPr>
          <a:xfrm>
            <a:off x="3441743" y="2272365"/>
            <a:ext cx="3961209" cy="101917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3435430" y="3431083"/>
            <a:ext cx="1" cy="102679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7402950" y="2273795"/>
            <a:ext cx="1" cy="102679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7404143" y="3483947"/>
            <a:ext cx="1" cy="102679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rot="5400000">
            <a:off x="3048440" y="2813675"/>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7AB800"/>
                </a:solidFill>
                <a:latin typeface="Museo Sans For Dell"/>
                <a:ea typeface="ＭＳ Ｐゴシック" charset="0"/>
                <a:cs typeface="Arial" charset="0"/>
              </a:rPr>
              <a:t>Flow-A -&gt;</a:t>
            </a:r>
          </a:p>
        </p:txBody>
      </p:sp>
      <p:sp>
        <p:nvSpPr>
          <p:cNvPr id="91" name="TextBox 90"/>
          <p:cNvSpPr txBox="1"/>
          <p:nvPr/>
        </p:nvSpPr>
        <p:spPr>
          <a:xfrm rot="5400000">
            <a:off x="3042128" y="3849839"/>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7AB800"/>
                </a:solidFill>
                <a:latin typeface="Museo Sans For Dell"/>
                <a:ea typeface="ＭＳ Ｐゴシック" charset="0"/>
                <a:cs typeface="Arial" charset="0"/>
              </a:rPr>
              <a:t>Flow-A -&gt;</a:t>
            </a:r>
          </a:p>
        </p:txBody>
      </p:sp>
      <p:cxnSp>
        <p:nvCxnSpPr>
          <p:cNvPr id="92" name="Straight Connector 91"/>
          <p:cNvCxnSpPr>
            <a:stCxn id="69" idx="2"/>
            <a:endCxn id="64" idx="0"/>
          </p:cNvCxnSpPr>
          <p:nvPr/>
        </p:nvCxnSpPr>
        <p:spPr>
          <a:xfrm flipH="1">
            <a:off x="3441744" y="3401199"/>
            <a:ext cx="1287541" cy="10123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70" idx="2"/>
            <a:endCxn id="64" idx="0"/>
          </p:cNvCxnSpPr>
          <p:nvPr/>
        </p:nvCxnSpPr>
        <p:spPr>
          <a:xfrm flipH="1">
            <a:off x="3441744" y="3419296"/>
            <a:ext cx="2621041" cy="99429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71" idx="2"/>
            <a:endCxn id="64" idx="0"/>
          </p:cNvCxnSpPr>
          <p:nvPr/>
        </p:nvCxnSpPr>
        <p:spPr>
          <a:xfrm flipH="1">
            <a:off x="3441739" y="3401199"/>
            <a:ext cx="3961208" cy="10123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61" idx="2"/>
          </p:cNvCxnSpPr>
          <p:nvPr/>
        </p:nvCxnSpPr>
        <p:spPr>
          <a:xfrm flipH="1">
            <a:off x="3408382" y="2307129"/>
            <a:ext cx="3995756" cy="98441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4" name="Straight Connector 103"/>
          <p:cNvCxnSpPr>
            <a:stCxn id="61" idx="2"/>
            <a:endCxn id="69" idx="0"/>
          </p:cNvCxnSpPr>
          <p:nvPr/>
        </p:nvCxnSpPr>
        <p:spPr>
          <a:xfrm flipH="1">
            <a:off x="4729284" y="2307133"/>
            <a:ext cx="2674857" cy="98441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7" name="Straight Connector 106"/>
          <p:cNvCxnSpPr>
            <a:endCxn id="70" idx="0"/>
          </p:cNvCxnSpPr>
          <p:nvPr/>
        </p:nvCxnSpPr>
        <p:spPr>
          <a:xfrm flipH="1">
            <a:off x="6062780" y="2302371"/>
            <a:ext cx="1340166" cy="100727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rot="2304452">
            <a:off x="3710788" y="2765339"/>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0085C3"/>
                </a:solidFill>
                <a:latin typeface="Museo Sans For Dell"/>
                <a:ea typeface="ＭＳ Ｐゴシック" charset="0"/>
                <a:cs typeface="Arial" charset="0"/>
              </a:rPr>
              <a:t>Flow-B -&gt;</a:t>
            </a:r>
          </a:p>
        </p:txBody>
      </p:sp>
      <p:cxnSp>
        <p:nvCxnSpPr>
          <p:cNvPr id="110" name="Straight Connector 109"/>
          <p:cNvCxnSpPr>
            <a:stCxn id="66" idx="0"/>
            <a:endCxn id="69" idx="2"/>
          </p:cNvCxnSpPr>
          <p:nvPr/>
        </p:nvCxnSpPr>
        <p:spPr>
          <a:xfrm flipH="1" flipV="1">
            <a:off x="4729285" y="3401197"/>
            <a:ext cx="2689147" cy="112204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66" idx="0"/>
            <a:endCxn id="70" idx="2"/>
          </p:cNvCxnSpPr>
          <p:nvPr/>
        </p:nvCxnSpPr>
        <p:spPr>
          <a:xfrm flipH="1" flipV="1">
            <a:off x="6062785" y="3419295"/>
            <a:ext cx="1355647" cy="110394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6" name="TextBox 115"/>
          <p:cNvSpPr txBox="1"/>
          <p:nvPr/>
        </p:nvSpPr>
        <p:spPr>
          <a:xfrm rot="8676812">
            <a:off x="3704669" y="3801683"/>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0085C3"/>
                </a:solidFill>
                <a:latin typeface="Museo Sans For Dell"/>
                <a:ea typeface="ＭＳ Ｐゴシック" charset="0"/>
                <a:cs typeface="Arial" charset="0"/>
              </a:rPr>
              <a:t>Flow-B -&gt;</a:t>
            </a:r>
          </a:p>
        </p:txBody>
      </p:sp>
      <p:sp>
        <p:nvSpPr>
          <p:cNvPr id="117" name="TextBox 116"/>
          <p:cNvSpPr txBox="1"/>
          <p:nvPr/>
        </p:nvSpPr>
        <p:spPr>
          <a:xfrm rot="1403843">
            <a:off x="4207650" y="2711367"/>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F2AF00"/>
                </a:solidFill>
                <a:latin typeface="Museo Sans For Dell"/>
                <a:ea typeface="ＭＳ Ｐゴシック" charset="0"/>
                <a:cs typeface="Arial" charset="0"/>
              </a:rPr>
              <a:t>Flow-C -&gt;</a:t>
            </a:r>
          </a:p>
        </p:txBody>
      </p:sp>
      <p:sp>
        <p:nvSpPr>
          <p:cNvPr id="118" name="TextBox 117"/>
          <p:cNvSpPr txBox="1"/>
          <p:nvPr/>
        </p:nvSpPr>
        <p:spPr>
          <a:xfrm rot="9669870">
            <a:off x="4722516" y="3657017"/>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F2AF00"/>
                </a:solidFill>
                <a:latin typeface="Museo Sans For Dell"/>
                <a:ea typeface="ＭＳ Ｐゴシック" charset="0"/>
                <a:cs typeface="Arial" charset="0"/>
              </a:rPr>
              <a:t>Flow-C -&gt;</a:t>
            </a:r>
          </a:p>
        </p:txBody>
      </p:sp>
      <p:sp>
        <p:nvSpPr>
          <p:cNvPr id="119" name="TextBox 118"/>
          <p:cNvSpPr txBox="1"/>
          <p:nvPr/>
        </p:nvSpPr>
        <p:spPr>
          <a:xfrm rot="890705">
            <a:off x="4851331" y="2505603"/>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DC5034"/>
                </a:solidFill>
                <a:latin typeface="Museo Sans For Dell"/>
                <a:ea typeface="ＭＳ Ｐゴシック" charset="0"/>
                <a:cs typeface="Arial" charset="0"/>
              </a:rPr>
              <a:t>Flow-D -&gt;</a:t>
            </a:r>
          </a:p>
        </p:txBody>
      </p:sp>
      <p:sp>
        <p:nvSpPr>
          <p:cNvPr id="120" name="TextBox 119"/>
          <p:cNvSpPr txBox="1"/>
          <p:nvPr/>
        </p:nvSpPr>
        <p:spPr>
          <a:xfrm rot="9950417">
            <a:off x="4894884" y="4014484"/>
            <a:ext cx="624195" cy="189283"/>
          </a:xfrm>
          <a:prstGeom prst="rect">
            <a:avLst/>
          </a:prstGeom>
          <a:noFill/>
        </p:spPr>
        <p:txBody>
          <a:bodyPr wrap="square" rtlCol="0">
            <a:spAutoFit/>
          </a:bodyPr>
          <a:lstStyle/>
          <a:p>
            <a:pPr>
              <a:lnSpc>
                <a:spcPct val="90000"/>
              </a:lnSpc>
              <a:spcBef>
                <a:spcPts val="450"/>
              </a:spcBef>
              <a:spcAft>
                <a:spcPts val="0"/>
              </a:spcAft>
              <a:buClr>
                <a:srgbClr val="0085C3"/>
              </a:buClr>
            </a:pPr>
            <a:r>
              <a:rPr lang="en-US" sz="700" b="1" dirty="0">
                <a:solidFill>
                  <a:srgbClr val="DC5034"/>
                </a:solidFill>
                <a:latin typeface="Museo Sans For Dell"/>
                <a:ea typeface="ＭＳ Ｐゴシック" charset="0"/>
                <a:cs typeface="Arial" charset="0"/>
              </a:rPr>
              <a:t>Flow-D -&gt;</a:t>
            </a:r>
          </a:p>
        </p:txBody>
      </p:sp>
      <p:sp>
        <p:nvSpPr>
          <p:cNvPr id="115" name="TextBox 114"/>
          <p:cNvSpPr txBox="1"/>
          <p:nvPr/>
        </p:nvSpPr>
        <p:spPr>
          <a:xfrm>
            <a:off x="3811428" y="1717937"/>
            <a:ext cx="1083626" cy="237757"/>
          </a:xfrm>
          <a:prstGeom prst="rect">
            <a:avLst/>
          </a:prstGeom>
          <a:noFill/>
        </p:spPr>
        <p:txBody>
          <a:bodyPr wrap="square" rtlCol="0">
            <a:spAutoFit/>
          </a:bodyPr>
          <a:lstStyle/>
          <a:p>
            <a:pPr>
              <a:lnSpc>
                <a:spcPct val="90000"/>
              </a:lnSpc>
              <a:spcBef>
                <a:spcPts val="450"/>
              </a:spcBef>
              <a:spcAft>
                <a:spcPts val="0"/>
              </a:spcAft>
              <a:buClr>
                <a:srgbClr val="0085C3"/>
              </a:buClr>
            </a:pPr>
            <a:r>
              <a:rPr lang="en-US" sz="1050" b="1" dirty="0">
                <a:solidFill>
                  <a:srgbClr val="444444"/>
                </a:solidFill>
                <a:latin typeface="Museo Sans For Dell"/>
                <a:ea typeface="ＭＳ Ｐゴシック" charset="0"/>
                <a:cs typeface="Arial" charset="0"/>
              </a:rPr>
              <a:t>Ingress Layer</a:t>
            </a:r>
          </a:p>
        </p:txBody>
      </p:sp>
      <p:sp>
        <p:nvSpPr>
          <p:cNvPr id="122" name="TextBox 121"/>
          <p:cNvSpPr txBox="1"/>
          <p:nvPr/>
        </p:nvSpPr>
        <p:spPr>
          <a:xfrm>
            <a:off x="3710689" y="4798276"/>
            <a:ext cx="1083626" cy="230832"/>
          </a:xfrm>
          <a:prstGeom prst="rect">
            <a:avLst/>
          </a:prstGeom>
          <a:noFill/>
        </p:spPr>
        <p:txBody>
          <a:bodyPr wrap="square" rtlCol="0">
            <a:spAutoFit/>
          </a:bodyPr>
          <a:lstStyle/>
          <a:p>
            <a:pPr>
              <a:lnSpc>
                <a:spcPct val="90000"/>
              </a:lnSpc>
              <a:spcBef>
                <a:spcPts val="450"/>
              </a:spcBef>
              <a:spcAft>
                <a:spcPts val="0"/>
              </a:spcAft>
              <a:buClr>
                <a:srgbClr val="0085C3"/>
              </a:buClr>
            </a:pPr>
            <a:r>
              <a:rPr lang="en-US" sz="1000" b="1" dirty="0">
                <a:solidFill>
                  <a:srgbClr val="444444"/>
                </a:solidFill>
                <a:latin typeface="Museo Sans For Dell"/>
                <a:ea typeface="ＭＳ Ｐゴシック" charset="0"/>
                <a:cs typeface="Arial" charset="0"/>
              </a:rPr>
              <a:t>Egress Layer</a:t>
            </a:r>
          </a:p>
        </p:txBody>
      </p:sp>
      <p:cxnSp>
        <p:nvCxnSpPr>
          <p:cNvPr id="123" name="Straight Connector 122"/>
          <p:cNvCxnSpPr/>
          <p:nvPr/>
        </p:nvCxnSpPr>
        <p:spPr>
          <a:xfrm>
            <a:off x="3722928" y="2041144"/>
            <a:ext cx="3359978"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3811428" y="2144491"/>
            <a:ext cx="3271478"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22932" y="4660757"/>
            <a:ext cx="3347739"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3811428" y="4551101"/>
            <a:ext cx="3271478"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5026408" y="4754172"/>
            <a:ext cx="1036377" cy="428322"/>
          </a:xfrm>
          <a:prstGeom prst="rect">
            <a:avLst/>
          </a:prstGeom>
          <a:noFill/>
          <a:ln w="38100">
            <a:solidFill>
              <a:schemeClr val="tx2">
                <a:lumMod val="65000"/>
              </a:schemeClr>
            </a:solidFill>
          </a:ln>
        </p:spPr>
        <p:txBody>
          <a:bodyPr wrap="square" rtlCol="0">
            <a:spAutoFit/>
          </a:bodyPr>
          <a:lstStyle/>
          <a:p>
            <a:pPr>
              <a:lnSpc>
                <a:spcPct val="90000"/>
              </a:lnSpc>
              <a:spcBef>
                <a:spcPts val="450"/>
              </a:spcBef>
              <a:spcAft>
                <a:spcPts val="0"/>
              </a:spcAft>
              <a:buClr>
                <a:srgbClr val="0085C3"/>
              </a:buClr>
            </a:pPr>
            <a:r>
              <a:rPr lang="en-US" sz="500" dirty="0">
                <a:solidFill>
                  <a:srgbClr val="F2AF00"/>
                </a:solidFill>
                <a:latin typeface="Museo Sans For Dell"/>
                <a:ea typeface="ＭＳ Ｐゴシック" charset="0"/>
                <a:cs typeface="Arial" charset="0"/>
              </a:rPr>
              <a:t>Virtual Link Trunk (VLT)</a:t>
            </a:r>
          </a:p>
          <a:p>
            <a:pPr>
              <a:lnSpc>
                <a:spcPct val="90000"/>
              </a:lnSpc>
              <a:spcBef>
                <a:spcPts val="450"/>
              </a:spcBef>
              <a:spcAft>
                <a:spcPts val="0"/>
              </a:spcAft>
              <a:buClr>
                <a:srgbClr val="0085C3"/>
              </a:buClr>
            </a:pPr>
            <a:r>
              <a:rPr lang="en-US" sz="500" dirty="0">
                <a:solidFill>
                  <a:srgbClr val="0085C3"/>
                </a:solidFill>
                <a:latin typeface="Museo Sans For Dell"/>
                <a:ea typeface="ＭＳ Ｐゴシック" charset="0"/>
                <a:cs typeface="Arial" charset="0"/>
              </a:rPr>
              <a:t>Primary Port-Channel</a:t>
            </a:r>
          </a:p>
          <a:p>
            <a:pPr>
              <a:lnSpc>
                <a:spcPct val="90000"/>
              </a:lnSpc>
              <a:spcBef>
                <a:spcPts val="450"/>
              </a:spcBef>
              <a:spcAft>
                <a:spcPts val="0"/>
              </a:spcAft>
              <a:buClr>
                <a:srgbClr val="0085C3"/>
              </a:buClr>
            </a:pPr>
            <a:r>
              <a:rPr lang="en-US" sz="500" dirty="0">
                <a:solidFill>
                  <a:srgbClr val="DC5034"/>
                </a:solidFill>
                <a:latin typeface="Museo Sans For Dell"/>
                <a:ea typeface="ＭＳ Ｐゴシック" charset="0"/>
                <a:cs typeface="Arial" charset="0"/>
              </a:rPr>
              <a:t>Bypass Port-Channel</a:t>
            </a:r>
          </a:p>
        </p:txBody>
      </p:sp>
      <p:grpSp>
        <p:nvGrpSpPr>
          <p:cNvPr id="144" name="Group 143"/>
          <p:cNvGrpSpPr/>
          <p:nvPr/>
        </p:nvGrpSpPr>
        <p:grpSpPr>
          <a:xfrm>
            <a:off x="3447016" y="1615142"/>
            <a:ext cx="4650656" cy="3920191"/>
            <a:chOff x="1370220" y="635000"/>
            <a:chExt cx="6200875" cy="5226920"/>
          </a:xfrm>
        </p:grpSpPr>
        <p:cxnSp>
          <p:nvCxnSpPr>
            <p:cNvPr id="133" name="Straight Connector 132"/>
            <p:cNvCxnSpPr>
              <a:stCxn id="60" idx="0"/>
            </p:cNvCxnSpPr>
            <p:nvPr/>
          </p:nvCxnSpPr>
          <p:spPr>
            <a:xfrm flipV="1">
              <a:off x="3064984" y="1010520"/>
              <a:ext cx="14069" cy="535304"/>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377254" y="635000"/>
              <a:ext cx="6156310" cy="0"/>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7571095" y="635000"/>
              <a:ext cx="0" cy="4851400"/>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a:off x="1370220" y="5486400"/>
              <a:ext cx="6163344" cy="0"/>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a:endCxn id="64" idx="2"/>
            </p:cNvCxnSpPr>
            <p:nvPr/>
          </p:nvCxnSpPr>
          <p:spPr>
            <a:xfrm flipH="1" flipV="1">
              <a:off x="3064984" y="5108492"/>
              <a:ext cx="14069" cy="753428"/>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grpSp>
      <p:sp>
        <p:nvSpPr>
          <p:cNvPr id="152" name="TextBox 151"/>
          <p:cNvSpPr txBox="1"/>
          <p:nvPr/>
        </p:nvSpPr>
        <p:spPr>
          <a:xfrm>
            <a:off x="5992181" y="1610600"/>
            <a:ext cx="1051915" cy="237757"/>
          </a:xfrm>
          <a:prstGeom prst="rect">
            <a:avLst/>
          </a:prstGeom>
          <a:noFill/>
        </p:spPr>
        <p:txBody>
          <a:bodyPr wrap="square" rtlCol="0">
            <a:spAutoFit/>
          </a:bodyPr>
          <a:lstStyle/>
          <a:p>
            <a:pPr algn="ctr">
              <a:lnSpc>
                <a:spcPct val="90000"/>
              </a:lnSpc>
              <a:spcBef>
                <a:spcPts val="450"/>
              </a:spcBef>
              <a:spcAft>
                <a:spcPts val="0"/>
              </a:spcAft>
              <a:buClr>
                <a:srgbClr val="0085C3"/>
              </a:buClr>
            </a:pPr>
            <a:r>
              <a:rPr lang="en-US" sz="1050" b="1" u="sng" dirty="0">
                <a:solidFill>
                  <a:srgbClr val="DC5034"/>
                </a:solidFill>
                <a:latin typeface="Museo Sans For Dell"/>
                <a:ea typeface="ＭＳ Ｐゴシック" charset="0"/>
                <a:cs typeface="Arial" charset="0"/>
              </a:rPr>
              <a:t>Optional</a:t>
            </a:r>
          </a:p>
        </p:txBody>
      </p:sp>
      <p:sp>
        <p:nvSpPr>
          <p:cNvPr id="56" name="TextBox 55"/>
          <p:cNvSpPr txBox="1"/>
          <p:nvPr/>
        </p:nvSpPr>
        <p:spPr>
          <a:xfrm>
            <a:off x="1896420" y="5310066"/>
            <a:ext cx="4095761" cy="677621"/>
          </a:xfrm>
          <a:prstGeom prst="rect">
            <a:avLst/>
          </a:prstGeom>
          <a:noFill/>
          <a:ln w="38100">
            <a:solidFill>
              <a:schemeClr val="bg1"/>
            </a:solidFill>
          </a:ln>
        </p:spPr>
        <p:txBody>
          <a:bodyPr wrap="square" rtlCol="0">
            <a:spAutoFit/>
          </a:bodyPr>
          <a:lstStyle/>
          <a:p>
            <a:pPr>
              <a:lnSpc>
                <a:spcPct val="90000"/>
              </a:lnSpc>
              <a:spcBef>
                <a:spcPts val="450"/>
              </a:spcBef>
              <a:spcAft>
                <a:spcPts val="0"/>
              </a:spcAft>
              <a:buClr>
                <a:srgbClr val="0085C3"/>
              </a:buClr>
            </a:pPr>
            <a:r>
              <a:rPr lang="en-US" sz="1100" b="1" dirty="0">
                <a:solidFill>
                  <a:srgbClr val="0085C3"/>
                </a:solidFill>
                <a:latin typeface="Museo Sans For Dell"/>
                <a:ea typeface="ＭＳ Ｐゴシック" charset="0"/>
                <a:cs typeface="Arial" charset="0"/>
              </a:rPr>
              <a:t>Very Dense Solution (Only 6-8 RU)</a:t>
            </a:r>
          </a:p>
          <a:p>
            <a:pPr>
              <a:lnSpc>
                <a:spcPct val="90000"/>
              </a:lnSpc>
              <a:spcBef>
                <a:spcPts val="450"/>
              </a:spcBef>
              <a:spcAft>
                <a:spcPts val="0"/>
              </a:spcAft>
              <a:buClr>
                <a:srgbClr val="0085C3"/>
              </a:buClr>
            </a:pPr>
            <a:r>
              <a:rPr lang="en-US" sz="1100" b="1" dirty="0">
                <a:solidFill>
                  <a:srgbClr val="0085C3"/>
                </a:solidFill>
                <a:latin typeface="Museo Sans For Dell"/>
                <a:ea typeface="ＭＳ Ｐゴシック" charset="0"/>
                <a:cs typeface="Arial" charset="0"/>
              </a:rPr>
              <a:t>Lower Power Consumption</a:t>
            </a:r>
          </a:p>
          <a:p>
            <a:pPr>
              <a:lnSpc>
                <a:spcPct val="90000"/>
              </a:lnSpc>
              <a:spcBef>
                <a:spcPts val="450"/>
              </a:spcBef>
              <a:spcAft>
                <a:spcPts val="0"/>
              </a:spcAft>
              <a:buClr>
                <a:srgbClr val="0085C3"/>
              </a:buClr>
            </a:pPr>
            <a:r>
              <a:rPr lang="en-US" sz="1100" b="1" dirty="0">
                <a:solidFill>
                  <a:srgbClr val="0085C3"/>
                </a:solidFill>
                <a:latin typeface="Museo Sans For Dell"/>
                <a:ea typeface="ＭＳ Ｐゴシック" charset="0"/>
                <a:cs typeface="Arial" charset="0"/>
              </a:rPr>
              <a:t>40 Gig Networking with 40 Gig Firewall</a:t>
            </a:r>
          </a:p>
        </p:txBody>
      </p:sp>
      <p:sp>
        <p:nvSpPr>
          <p:cNvPr id="2" name="Oval 1"/>
          <p:cNvSpPr/>
          <p:nvPr/>
        </p:nvSpPr>
        <p:spPr>
          <a:xfrm>
            <a:off x="8204733" y="3363477"/>
            <a:ext cx="112579" cy="120471"/>
          </a:xfrm>
          <a:prstGeom prst="ellipse">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58" name="Oval 57"/>
          <p:cNvSpPr/>
          <p:nvPr/>
        </p:nvSpPr>
        <p:spPr>
          <a:xfrm>
            <a:off x="8359753" y="3358295"/>
            <a:ext cx="112579" cy="120471"/>
          </a:xfrm>
          <a:prstGeom prst="ellipse">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59" name="Oval 58"/>
          <p:cNvSpPr/>
          <p:nvPr/>
        </p:nvSpPr>
        <p:spPr>
          <a:xfrm>
            <a:off x="8501766" y="3355167"/>
            <a:ext cx="112579" cy="120471"/>
          </a:xfrm>
          <a:prstGeom prst="ellipse">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pic>
        <p:nvPicPr>
          <p:cNvPr id="13" name="Picture 12"/>
          <p:cNvPicPr>
            <a:picLocks noChangeAspect="1"/>
          </p:cNvPicPr>
          <p:nvPr/>
        </p:nvPicPr>
        <p:blipFill>
          <a:blip r:embed="rId9"/>
          <a:stretch>
            <a:fillRect/>
          </a:stretch>
        </p:blipFill>
        <p:spPr>
          <a:xfrm>
            <a:off x="190657" y="1758303"/>
            <a:ext cx="2127406" cy="2746015"/>
          </a:xfrm>
          <a:prstGeom prst="rect">
            <a:avLst/>
          </a:prstGeom>
        </p:spPr>
      </p:pic>
    </p:spTree>
    <p:custDataLst>
      <p:tags r:id="rId1"/>
    </p:custDataLst>
    <p:extLst>
      <p:ext uri="{BB962C8B-B14F-4D97-AF65-F5344CB8AC3E}">
        <p14:creationId xmlns:p14="http://schemas.microsoft.com/office/powerpoint/2010/main" val="1644694768"/>
      </p:ext>
    </p:extLst>
  </p:cSld>
  <p:clrMapOvr>
    <a:masterClrMapping/>
  </p:clrMapOvr>
  <p:transition spd="med">
    <p:wipe dir="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sz="half" idx="1"/>
          </p:nvPr>
        </p:nvSpPr>
        <p:spPr/>
        <p:txBody>
          <a:bodyPr/>
          <a:lstStyle/>
          <a:p>
            <a:endParaRPr lang="en-US" dirty="0" smtClean="0">
              <a:hlinkClick r:id="rId2"/>
            </a:endParaRPr>
          </a:p>
          <a:p>
            <a:r>
              <a:rPr lang="en-US" dirty="0">
                <a:hlinkClick r:id="rId2"/>
              </a:rPr>
              <a:t>http://www.slideshare.net/CiscoSecurity/firewall-deployment-2012-san-diego</a:t>
            </a:r>
          </a:p>
          <a:p>
            <a:r>
              <a:rPr lang="en-US" u="sng" dirty="0">
                <a:hlinkClick r:id="rId2"/>
              </a:rPr>
              <a:t>http://www.proteus.net/community/blogs/srx-flow-processing-and-ha-clustering</a:t>
            </a:r>
            <a:endParaRPr lang="en-US" u="sng" dirty="0" smtClean="0">
              <a:hlinkClick r:id="rId2"/>
            </a:endParaRPr>
          </a:p>
          <a:p>
            <a:r>
              <a:rPr lang="en-US" u="sng" dirty="0">
                <a:hlinkClick r:id="rId2"/>
              </a:rPr>
              <a:t>http://junos.com/techpubs/en_US/junos12.1x45/topics/concept/utm-chassis-cluster-overview.html</a:t>
            </a:r>
            <a:endParaRPr lang="en-US" u="sng" dirty="0" smtClean="0">
              <a:hlinkClick r:id=""/>
            </a:endParaRPr>
          </a:p>
          <a:p>
            <a:endParaRPr lang="en-US" u="sng" dirty="0" smtClean="0">
              <a:hlinkClick r:id=""/>
            </a:endParaRPr>
          </a:p>
          <a:p>
            <a:r>
              <a:rPr lang="en-US" sz="1200" dirty="0">
                <a:hlinkClick r:id="rId2"/>
              </a:rPr>
              <a:t>http://www.cisco.com/c/en/us/td/docs/security/asa/asa90/configuration/guide/asa_90_cli_config/intro_fw.html#29350</a:t>
            </a:r>
            <a:endParaRPr lang="en-US" sz="1200" dirty="0"/>
          </a:p>
          <a:p>
            <a:r>
              <a:rPr lang="en-US" sz="1200" dirty="0">
                <a:hlinkClick r:id="rId3"/>
              </a:rPr>
              <a:t>http://www.cisco.com/c/en/us/support/docs/security/pix-500-series-security-appliances/97853-Transparent-firewall.html#unsupp</a:t>
            </a:r>
            <a:endParaRPr lang="en-US" sz="1200" dirty="0"/>
          </a:p>
          <a:p>
            <a:r>
              <a:rPr lang="en-US" sz="1200" dirty="0">
                <a:hlinkClick r:id="rId4"/>
              </a:rPr>
              <a:t>http://howdoesinternetwork.com/2012/transparent-firewalls</a:t>
            </a:r>
            <a:endParaRPr lang="en-US" sz="1200" dirty="0"/>
          </a:p>
          <a:p>
            <a:endParaRPr lang="en-US" dirty="0"/>
          </a:p>
        </p:txBody>
      </p:sp>
    </p:spTree>
    <p:extLst>
      <p:ext uri="{BB962C8B-B14F-4D97-AF65-F5344CB8AC3E}">
        <p14:creationId xmlns:p14="http://schemas.microsoft.com/office/powerpoint/2010/main" val="864359844"/>
      </p:ext>
    </p:extLst>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sz="half" idx="1"/>
          </p:nvPr>
        </p:nvSpPr>
        <p:spPr>
          <a:xfrm>
            <a:off x="457200" y="1341120"/>
            <a:ext cx="8229600" cy="3200876"/>
          </a:xfrm>
        </p:spPr>
        <p:txBody>
          <a:bodyPr/>
          <a:lstStyle/>
          <a:p>
            <a:r>
              <a:rPr lang="en-US" dirty="0" smtClean="0"/>
              <a:t>Firewall configuration settings are commonly referred to as Preferences or </a:t>
            </a:r>
            <a:r>
              <a:rPr lang="en-US" dirty="0" err="1" smtClean="0"/>
              <a:t>prefs</a:t>
            </a:r>
            <a:endParaRPr lang="en-US" dirty="0" smtClean="0"/>
          </a:p>
          <a:p>
            <a:r>
              <a:rPr lang="en-US" dirty="0" smtClean="0"/>
              <a:t>Settings automatically synced from Active to Standby firewall over HA Control Link.</a:t>
            </a:r>
          </a:p>
          <a:p>
            <a:pPr lvl="1"/>
            <a:r>
              <a:rPr lang="en-US" dirty="0" smtClean="0"/>
              <a:t>Administrator can log in to Standby firewall</a:t>
            </a:r>
          </a:p>
          <a:p>
            <a:pPr lvl="1"/>
            <a:r>
              <a:rPr lang="en-US" dirty="0" smtClean="0"/>
              <a:t>Standby firewall is in read-only mode.</a:t>
            </a:r>
          </a:p>
          <a:p>
            <a:r>
              <a:rPr lang="en-US" dirty="0" smtClean="0"/>
              <a:t>Incremental sync</a:t>
            </a:r>
          </a:p>
          <a:p>
            <a:pPr lvl="1"/>
            <a:r>
              <a:rPr lang="en-US" dirty="0" smtClean="0"/>
              <a:t>Done when preferences on Standby already in sync.</a:t>
            </a:r>
          </a:p>
          <a:p>
            <a:r>
              <a:rPr lang="en-US" dirty="0" smtClean="0"/>
              <a:t>Full preferences sync</a:t>
            </a:r>
          </a:p>
          <a:p>
            <a:pPr lvl="1"/>
            <a:r>
              <a:rPr lang="en-US" dirty="0" smtClean="0"/>
              <a:t>Done when preferences on Standby are old.</a:t>
            </a:r>
          </a:p>
          <a:p>
            <a:pPr lvl="1"/>
            <a:r>
              <a:rPr lang="en-US" dirty="0" smtClean="0"/>
              <a:t>Standby reboots itself afterwards (to load new preferences).</a:t>
            </a:r>
            <a:endParaRPr lang="en-US" dirty="0"/>
          </a:p>
        </p:txBody>
      </p:sp>
      <p:sp>
        <p:nvSpPr>
          <p:cNvPr id="10242" name="Title 1"/>
          <p:cNvSpPr>
            <a:spLocks noGrp="1"/>
          </p:cNvSpPr>
          <p:nvPr>
            <p:ph type="title"/>
          </p:nvPr>
        </p:nvSpPr>
        <p:spPr/>
        <p:txBody>
          <a:bodyPr/>
          <a:lstStyle/>
          <a:p>
            <a:r>
              <a:rPr lang="en-US" dirty="0" smtClean="0"/>
              <a:t>Preferences</a:t>
            </a:r>
          </a:p>
        </p:txBody>
      </p:sp>
    </p:spTree>
    <p:extLst>
      <p:ext uri="{BB962C8B-B14F-4D97-AF65-F5344CB8AC3E}">
        <p14:creationId xmlns:p14="http://schemas.microsoft.com/office/powerpoint/2010/main" val="263302258"/>
      </p:ext>
    </p:extLst>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sz="half" idx="1"/>
          </p:nvPr>
        </p:nvSpPr>
        <p:spPr>
          <a:xfrm>
            <a:off x="457200" y="1341125"/>
            <a:ext cx="8229600" cy="2616101"/>
          </a:xfrm>
        </p:spPr>
        <p:txBody>
          <a:bodyPr/>
          <a:lstStyle/>
          <a:p>
            <a:r>
              <a:rPr lang="en-US" dirty="0" smtClean="0"/>
              <a:t>Two step process – upload and boot </a:t>
            </a:r>
          </a:p>
          <a:p>
            <a:r>
              <a:rPr lang="en-US" dirty="0" smtClean="0"/>
              <a:t>Upload</a:t>
            </a:r>
          </a:p>
          <a:p>
            <a:pPr lvl="1"/>
            <a:r>
              <a:rPr lang="en-US" dirty="0" smtClean="0"/>
              <a:t>Active unit downloads new firmware</a:t>
            </a:r>
          </a:p>
          <a:p>
            <a:pPr lvl="1"/>
            <a:r>
              <a:rPr lang="en-US" dirty="0" smtClean="0"/>
              <a:t>Active unit sends new firmware to Standby unit via HA Control Link</a:t>
            </a:r>
          </a:p>
          <a:p>
            <a:r>
              <a:rPr lang="en-US" dirty="0" smtClean="0"/>
              <a:t>Boot</a:t>
            </a:r>
          </a:p>
          <a:p>
            <a:pPr lvl="1"/>
            <a:r>
              <a:rPr lang="en-US" dirty="0" smtClean="0"/>
              <a:t>Standby unit reboots first</a:t>
            </a:r>
          </a:p>
          <a:p>
            <a:pPr lvl="1"/>
            <a:r>
              <a:rPr lang="en-US" dirty="0" smtClean="0"/>
              <a:t>Standby unit takes over as Active after reboot</a:t>
            </a:r>
          </a:p>
          <a:p>
            <a:pPr lvl="1"/>
            <a:r>
              <a:rPr lang="en-US" dirty="0" smtClean="0"/>
              <a:t>Previously Active unit reboots second</a:t>
            </a:r>
          </a:p>
          <a:p>
            <a:pPr lvl="1"/>
            <a:r>
              <a:rPr lang="en-US" dirty="0" smtClean="0"/>
              <a:t>Active/Standby roles are reversed after a reboot</a:t>
            </a:r>
          </a:p>
        </p:txBody>
      </p:sp>
      <p:sp>
        <p:nvSpPr>
          <p:cNvPr id="11266" name="Title 1"/>
          <p:cNvSpPr>
            <a:spLocks noGrp="1"/>
          </p:cNvSpPr>
          <p:nvPr>
            <p:ph type="title"/>
          </p:nvPr>
        </p:nvSpPr>
        <p:spPr/>
        <p:txBody>
          <a:bodyPr/>
          <a:lstStyle/>
          <a:p>
            <a:r>
              <a:rPr lang="en-US" smtClean="0"/>
              <a:t>Firmware Upgrade</a:t>
            </a:r>
            <a:endParaRPr lang="en-US" dirty="0" smtClean="0"/>
          </a:p>
        </p:txBody>
      </p:sp>
    </p:spTree>
    <p:extLst>
      <p:ext uri="{BB962C8B-B14F-4D97-AF65-F5344CB8AC3E}">
        <p14:creationId xmlns:p14="http://schemas.microsoft.com/office/powerpoint/2010/main" val="2591672118"/>
      </p:ext>
    </p:extLst>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sz="half" idx="1"/>
          </p:nvPr>
        </p:nvSpPr>
        <p:spPr>
          <a:xfrm>
            <a:off x="457200" y="1341120"/>
            <a:ext cx="8229600" cy="1815882"/>
          </a:xfrm>
        </p:spPr>
        <p:txBody>
          <a:bodyPr/>
          <a:lstStyle/>
          <a:p>
            <a:r>
              <a:rPr lang="en-US" dirty="0" smtClean="0"/>
              <a:t>‘Preempt’ mode used to ensure that when possible, Primary firewall is Active</a:t>
            </a:r>
          </a:p>
          <a:p>
            <a:r>
              <a:rPr lang="en-US" dirty="0" smtClean="0"/>
              <a:t>Primary firewall must have link state equivalent to Secondary before it can be pre-empted</a:t>
            </a:r>
          </a:p>
          <a:p>
            <a:r>
              <a:rPr lang="en-US" dirty="0" smtClean="0"/>
              <a:t>Firmware upgrade results in an additional reboot cycle</a:t>
            </a:r>
          </a:p>
          <a:p>
            <a:r>
              <a:rPr lang="en-US" dirty="0" smtClean="0"/>
              <a:t>Not recommended unless there is definitive need </a:t>
            </a:r>
          </a:p>
          <a:p>
            <a:endParaRPr lang="en-US" dirty="0"/>
          </a:p>
        </p:txBody>
      </p:sp>
      <p:sp>
        <p:nvSpPr>
          <p:cNvPr id="12290" name="Title 1"/>
          <p:cNvSpPr>
            <a:spLocks noGrp="1"/>
          </p:cNvSpPr>
          <p:nvPr>
            <p:ph type="title"/>
          </p:nvPr>
        </p:nvSpPr>
        <p:spPr/>
        <p:txBody>
          <a:bodyPr/>
          <a:lstStyle/>
          <a:p>
            <a:r>
              <a:rPr lang="en-US" smtClean="0"/>
              <a:t>Pre-emption</a:t>
            </a:r>
            <a:endParaRPr lang="en-US" dirty="0" smtClean="0"/>
          </a:p>
        </p:txBody>
      </p:sp>
    </p:spTree>
    <p:extLst>
      <p:ext uri="{BB962C8B-B14F-4D97-AF65-F5344CB8AC3E}">
        <p14:creationId xmlns:p14="http://schemas.microsoft.com/office/powerpoint/2010/main" val="1463841840"/>
      </p:ext>
    </p:extLst>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sz="half" idx="1"/>
          </p:nvPr>
        </p:nvSpPr>
        <p:spPr>
          <a:xfrm>
            <a:off x="457200" y="1341126"/>
            <a:ext cx="8229600" cy="2623795"/>
          </a:xfrm>
        </p:spPr>
        <p:txBody>
          <a:bodyPr/>
          <a:lstStyle/>
          <a:p>
            <a:r>
              <a:rPr lang="en-US" dirty="0" smtClean="0"/>
              <a:t>Time to failover depends on the type of failure.</a:t>
            </a:r>
          </a:p>
          <a:p>
            <a:pPr lvl="1"/>
            <a:r>
              <a:rPr lang="en-US" dirty="0" smtClean="0"/>
              <a:t>Monitored physical link failure</a:t>
            </a:r>
          </a:p>
          <a:p>
            <a:pPr lvl="2"/>
            <a:r>
              <a:rPr lang="en-US" dirty="0" smtClean="0"/>
              <a:t>Standby learns of failure from heartbeat from peer.</a:t>
            </a:r>
          </a:p>
          <a:p>
            <a:pPr lvl="2"/>
            <a:r>
              <a:rPr lang="en-US" dirty="0" smtClean="0"/>
              <a:t>Standby will only failover if it has better link state.</a:t>
            </a:r>
          </a:p>
          <a:p>
            <a:pPr lvl="2"/>
            <a:r>
              <a:rPr lang="en-US" dirty="0" smtClean="0"/>
              <a:t>Failover almost instantaneous.</a:t>
            </a:r>
          </a:p>
          <a:p>
            <a:pPr lvl="1"/>
            <a:r>
              <a:rPr lang="en-US" dirty="0" smtClean="0"/>
              <a:t>Logical link failure</a:t>
            </a:r>
          </a:p>
          <a:p>
            <a:pPr lvl="2"/>
            <a:r>
              <a:rPr lang="en-US" dirty="0" smtClean="0"/>
              <a:t>Only happens after configured number of probes lost.</a:t>
            </a:r>
          </a:p>
          <a:p>
            <a:pPr lvl="2"/>
            <a:r>
              <a:rPr lang="en-US" dirty="0" smtClean="0"/>
              <a:t>Standby learns of failure from heartbeat from peer</a:t>
            </a:r>
          </a:p>
          <a:p>
            <a:pPr lvl="2"/>
            <a:r>
              <a:rPr lang="en-US" dirty="0" smtClean="0"/>
              <a:t>Standby will only failover if it has better link state.</a:t>
            </a:r>
          </a:p>
          <a:p>
            <a:pPr lvl="2"/>
            <a:r>
              <a:rPr lang="en-US" dirty="0" smtClean="0"/>
              <a:t>Failover takes (probe-interval X failed-probe) seconds.</a:t>
            </a:r>
          </a:p>
        </p:txBody>
      </p:sp>
      <p:sp>
        <p:nvSpPr>
          <p:cNvPr id="13314" name="Title 1"/>
          <p:cNvSpPr>
            <a:spLocks noGrp="1"/>
          </p:cNvSpPr>
          <p:nvPr>
            <p:ph type="title"/>
          </p:nvPr>
        </p:nvSpPr>
        <p:spPr/>
        <p:txBody>
          <a:bodyPr/>
          <a:lstStyle/>
          <a:p>
            <a:r>
              <a:rPr lang="en-US" dirty="0" smtClean="0"/>
              <a:t>HA Failover</a:t>
            </a:r>
          </a:p>
        </p:txBody>
      </p:sp>
    </p:spTree>
    <p:extLst>
      <p:ext uri="{BB962C8B-B14F-4D97-AF65-F5344CB8AC3E}">
        <p14:creationId xmlns:p14="http://schemas.microsoft.com/office/powerpoint/2010/main" val="253147030"/>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4849" name="Rectangle 65"/>
          <p:cNvSpPr>
            <a:spLocks noChangeArrowheads="1"/>
          </p:cNvSpPr>
          <p:nvPr>
            <p:custDataLst>
              <p:tags r:id="rId2"/>
            </p:custDataLst>
          </p:nvPr>
        </p:nvSpPr>
        <p:spPr bwMode="auto">
          <a:xfrm>
            <a:off x="1994297" y="1847851"/>
            <a:ext cx="5157788" cy="4078288"/>
          </a:xfrm>
          <a:prstGeom prst="rect">
            <a:avLst/>
          </a:prstGeom>
          <a:solidFill>
            <a:schemeClr val="bg1"/>
          </a:solidFill>
          <a:ln w="9525">
            <a:solidFill>
              <a:schemeClr val="tx1"/>
            </a:solidFill>
            <a:miter lim="800000"/>
            <a:headEnd/>
            <a:tailEnd/>
          </a:ln>
          <a:effectLst>
            <a:outerShdw blurRad="63500" dist="107763" dir="2700000" algn="ctr" rotWithShape="0">
              <a:srgbClr val="000000">
                <a:alpha val="74997"/>
              </a:srgbClr>
            </a:outerShdw>
          </a:effectLst>
        </p:spPr>
        <p:txBody>
          <a:bodyPr wrap="none" anchor="ctr"/>
          <a:lstStyle/>
          <a:p>
            <a:pPr eaLnBrk="0" hangingPunct="0">
              <a:defRPr/>
            </a:pPr>
            <a:endParaRPr lang="en-US" sz="1800" dirty="0">
              <a:solidFill>
                <a:srgbClr val="0085C3"/>
              </a:solidFill>
              <a:latin typeface="Museo Sans For Dell" charset="0"/>
              <a:ea typeface="ＭＳ Ｐゴシック" charset="-128"/>
              <a:cs typeface="+mn-cs"/>
            </a:endParaRPr>
          </a:p>
        </p:txBody>
      </p:sp>
      <p:sp>
        <p:nvSpPr>
          <p:cNvPr id="27653" name="Rectangle 2"/>
          <p:cNvSpPr>
            <a:spLocks noGrp="1"/>
          </p:cNvSpPr>
          <p:nvPr>
            <p:ph type="title"/>
          </p:nvPr>
        </p:nvSpPr>
        <p:spPr>
          <a:xfrm>
            <a:off x="457200" y="243840"/>
            <a:ext cx="8229600" cy="738664"/>
          </a:xfrm>
        </p:spPr>
        <p:txBody>
          <a:bodyPr/>
          <a:lstStyle/>
          <a:p>
            <a:pPr algn="ctr" eaLnBrk="1" hangingPunct="1"/>
            <a:r>
              <a:rPr lang="en-US" dirty="0" smtClean="0">
                <a:latin typeface="Museo Sans For Dell" charset="0"/>
              </a:rPr>
              <a:t>This Table Governs Behavior</a:t>
            </a:r>
            <a:br>
              <a:rPr lang="en-US" dirty="0" smtClean="0">
                <a:latin typeface="Museo Sans For Dell" charset="0"/>
              </a:rPr>
            </a:br>
            <a:r>
              <a:rPr lang="en-US" dirty="0" smtClean="0">
                <a:latin typeface="Museo Sans For Dell" charset="0"/>
              </a:rPr>
              <a:t>During Link Failures</a:t>
            </a:r>
          </a:p>
        </p:txBody>
      </p:sp>
      <p:graphicFrame>
        <p:nvGraphicFramePr>
          <p:cNvPr id="374852" name="Group 68"/>
          <p:cNvGraphicFramePr>
            <a:graphicFrameLocks noGrp="1"/>
          </p:cNvGraphicFramePr>
          <p:nvPr>
            <p:extLst>
              <p:ext uri="{D42A27DB-BD31-4B8C-83A1-F6EECF244321}">
                <p14:modId xmlns:p14="http://schemas.microsoft.com/office/powerpoint/2010/main" val="1478766884"/>
              </p:ext>
            </p:extLst>
          </p:nvPr>
        </p:nvGraphicFramePr>
        <p:xfrm>
          <a:off x="2000250" y="1852613"/>
          <a:ext cx="5143500" cy="4211320"/>
        </p:xfrm>
        <a:graphic>
          <a:graphicData uri="http://schemas.openxmlformats.org/drawingml/2006/table">
            <a:tbl>
              <a:tblPr>
                <a:effectLst/>
              </a:tblPr>
              <a:tblGrid>
                <a:gridCol w="1714500"/>
                <a:gridCol w="1714500"/>
                <a:gridCol w="1714500"/>
              </a:tblGrid>
              <a:tr h="812800">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Active Unit</a:t>
                      </a:r>
                      <a:b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br>
                      <a: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Ping Status</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Standby Unit</a:t>
                      </a:r>
                      <a:b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br>
                      <a: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Ping Status</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2000" b="1"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Result</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1900" b="0"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No change; Ref. is broken</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1900" b="0"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No change</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1900" b="0"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Active Unit stays active</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r>
              <a:tr h="960120">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Pct val="110000"/>
                        <a:buFont typeface="Times" charset="0"/>
                        <a:buNone/>
                        <a:tabLst/>
                      </a:pPr>
                      <a:endParaRPr kumimoji="0" lang="en-US" sz="2000" b="1" i="0" u="none" strike="noStrike" cap="none" normalizeH="0" baseline="0" dirty="0" smtClean="0">
                        <a:ln>
                          <a:noFill/>
                        </a:ln>
                        <a:solidFill>
                          <a:schemeClr val="tx2">
                            <a:lumMod val="25000"/>
                          </a:schemeClr>
                        </a:solidFill>
                        <a:effectLst/>
                        <a:latin typeface="Museo Sans For Dell" charset="0"/>
                        <a:ea typeface="ＭＳ Ｐゴシック" charset="-128"/>
                        <a:cs typeface="ＭＳ Ｐゴシック" charset="-128"/>
                      </a:endParaRPr>
                    </a:p>
                  </a:txBody>
                  <a:tcPr marL="68580" marR="68580"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20000"/>
                        </a:spcBef>
                        <a:spcAft>
                          <a:spcPct val="0"/>
                        </a:spcAft>
                        <a:buClrTx/>
                        <a:buSzPct val="110000"/>
                        <a:buFont typeface="Times" charset="0"/>
                        <a:buNone/>
                        <a:tabLst/>
                      </a:pPr>
                      <a:r>
                        <a:rPr kumimoji="0" lang="en-US" sz="1900" b="0" i="0" u="none" strike="noStrike" cap="none" normalizeH="0" baseline="0" dirty="0" smtClean="0">
                          <a:ln>
                            <a:noFill/>
                          </a:ln>
                          <a:solidFill>
                            <a:schemeClr val="bg2"/>
                          </a:solidFill>
                          <a:effectLst/>
                          <a:latin typeface="Museo Sans For Dell" charset="0"/>
                          <a:ea typeface="ＭＳ Ｐゴシック" charset="-128"/>
                          <a:cs typeface="ＭＳ Ｐゴシック" charset="-128"/>
                        </a:rPr>
                        <a:t>Standby Unit becomes active</a:t>
                      </a:r>
                    </a:p>
                  </a:txBody>
                  <a:tcPr marL="68580" marR="68580" anchor="ctr" horzOverflow="overflow">
                    <a:lnL w="12700" cap="flat" cmpd="sng" algn="ctr">
                      <a:solidFill>
                        <a:schemeClr val="tx2">
                          <a:lumMod val="25000"/>
                        </a:schemeClr>
                      </a:solidFill>
                      <a:prstDash val="solid"/>
                      <a:round/>
                      <a:headEnd type="none" w="med" len="med"/>
                      <a:tailEnd type="none" w="med" len="med"/>
                    </a:lnL>
                    <a:lnR w="12700" cap="flat" cmpd="sng" algn="ctr">
                      <a:solidFill>
                        <a:schemeClr val="tx2">
                          <a:lumMod val="25000"/>
                        </a:schemeClr>
                      </a:solidFill>
                      <a:prstDash val="solid"/>
                      <a:round/>
                      <a:headEnd type="none" w="med" len="med"/>
                      <a:tailEnd type="none" w="med" len="med"/>
                    </a:lnR>
                    <a:lnT w="12700" cap="flat" cmpd="sng" algn="ctr">
                      <a:solidFill>
                        <a:schemeClr val="tx2">
                          <a:lumMod val="25000"/>
                        </a:schemeClr>
                      </a:solidFill>
                      <a:prstDash val="solid"/>
                      <a:round/>
                      <a:headEnd type="none" w="med" len="med"/>
                      <a:tailEnd type="none" w="med" len="med"/>
                    </a:lnT>
                    <a:lnB w="12700" cap="flat" cmpd="sng" algn="ctr">
                      <a:solidFill>
                        <a:schemeClr val="tx2">
                          <a:lumMod val="25000"/>
                        </a:schemeClr>
                      </a:solidFill>
                      <a:prstDash val="solid"/>
                      <a:round/>
                      <a:headEnd type="none" w="med" len="med"/>
                      <a:tailEnd type="none" w="med" len="med"/>
                    </a:lnB>
                    <a:lnTlToBr>
                      <a:noFill/>
                    </a:lnTlToBr>
                    <a:lnBlToTr>
                      <a:noFill/>
                    </a:lnBlToTr>
                    <a:solidFill>
                      <a:srgbClr val="FFFFFF"/>
                    </a:solidFill>
                  </a:tcPr>
                </a:tc>
              </a:tr>
            </a:tbl>
          </a:graphicData>
        </a:graphic>
      </p:graphicFrame>
      <p:grpSp>
        <p:nvGrpSpPr>
          <p:cNvPr id="27681" name="Group 70"/>
          <p:cNvGrpSpPr>
            <a:grpSpLocks/>
          </p:cNvGrpSpPr>
          <p:nvPr/>
        </p:nvGrpSpPr>
        <p:grpSpPr bwMode="auto">
          <a:xfrm>
            <a:off x="2550326" y="2743201"/>
            <a:ext cx="2276475" cy="3052763"/>
            <a:chOff x="1182" y="1728"/>
            <a:chExt cx="1912" cy="1923"/>
          </a:xfrm>
        </p:grpSpPr>
        <p:grpSp>
          <p:nvGrpSpPr>
            <p:cNvPr id="27682" name="Group 136"/>
            <p:cNvGrpSpPr>
              <a:grpSpLocks/>
            </p:cNvGrpSpPr>
            <p:nvPr/>
          </p:nvGrpSpPr>
          <p:grpSpPr bwMode="auto">
            <a:xfrm>
              <a:off x="1193" y="2249"/>
              <a:ext cx="383" cy="370"/>
              <a:chOff x="1951" y="2630"/>
              <a:chExt cx="858" cy="829"/>
            </a:xfrm>
          </p:grpSpPr>
          <p:sp>
            <p:nvSpPr>
              <p:cNvPr id="27702" name="Freeform 83"/>
              <p:cNvSpPr>
                <a:spLocks/>
              </p:cNvSpPr>
              <p:nvPr/>
            </p:nvSpPr>
            <p:spPr bwMode="gray">
              <a:xfrm>
                <a:off x="2743" y="2630"/>
                <a:ext cx="66" cy="21"/>
              </a:xfrm>
              <a:custGeom>
                <a:avLst/>
                <a:gdLst>
                  <a:gd name="T0" fmla="*/ 2147483647 w 28"/>
                  <a:gd name="T1" fmla="*/ 2147483647 h 9"/>
                  <a:gd name="T2" fmla="*/ 2147483647 w 28"/>
                  <a:gd name="T3" fmla="*/ 2147483647 h 9"/>
                  <a:gd name="T4" fmla="*/ 2147483647 w 28"/>
                  <a:gd name="T5" fmla="*/ 0 h 9"/>
                  <a:gd name="T6" fmla="*/ 0 w 28"/>
                  <a:gd name="T7" fmla="*/ 2147483647 h 9"/>
                  <a:gd name="T8" fmla="*/ 2147483647 w 28"/>
                  <a:gd name="T9" fmla="*/ 2147483647 h 9"/>
                  <a:gd name="T10" fmla="*/ 2147483647 w 28"/>
                  <a:gd name="T11" fmla="*/ 2147483647 h 9"/>
                  <a:gd name="T12" fmla="*/ 0 60000 65536"/>
                  <a:gd name="T13" fmla="*/ 0 60000 65536"/>
                  <a:gd name="T14" fmla="*/ 0 60000 65536"/>
                  <a:gd name="T15" fmla="*/ 0 60000 65536"/>
                  <a:gd name="T16" fmla="*/ 0 60000 65536"/>
                  <a:gd name="T17" fmla="*/ 0 60000 65536"/>
                  <a:gd name="T18" fmla="*/ 0 w 28"/>
                  <a:gd name="T19" fmla="*/ 0 h 9"/>
                  <a:gd name="T20" fmla="*/ 28 w 2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8" h="9">
                    <a:moveTo>
                      <a:pt x="4" y="9"/>
                    </a:moveTo>
                    <a:cubicBezTo>
                      <a:pt x="28" y="8"/>
                      <a:pt x="28" y="8"/>
                      <a:pt x="28" y="8"/>
                    </a:cubicBezTo>
                    <a:cubicBezTo>
                      <a:pt x="28" y="0"/>
                      <a:pt x="28" y="0"/>
                      <a:pt x="28" y="0"/>
                    </a:cubicBezTo>
                    <a:cubicBezTo>
                      <a:pt x="0" y="2"/>
                      <a:pt x="0" y="2"/>
                      <a:pt x="0" y="2"/>
                    </a:cubicBezTo>
                    <a:cubicBezTo>
                      <a:pt x="4" y="9"/>
                      <a:pt x="4" y="9"/>
                      <a:pt x="4" y="9"/>
                    </a:cubicBezTo>
                    <a:cubicBezTo>
                      <a:pt x="4" y="9"/>
                      <a:pt x="4" y="9"/>
                      <a:pt x="4" y="9"/>
                    </a:cubicBezTo>
                    <a:close/>
                  </a:path>
                </a:pathLst>
              </a:custGeom>
              <a:solidFill>
                <a:srgbClr val="68A2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703" name="Freeform 84"/>
              <p:cNvSpPr>
                <a:spLocks/>
              </p:cNvSpPr>
              <p:nvPr/>
            </p:nvSpPr>
            <p:spPr bwMode="gray">
              <a:xfrm>
                <a:off x="1951" y="2634"/>
                <a:ext cx="801" cy="825"/>
              </a:xfrm>
              <a:custGeom>
                <a:avLst/>
                <a:gdLst>
                  <a:gd name="T0" fmla="*/ 801 w 801"/>
                  <a:gd name="T1" fmla="*/ 17 h 825"/>
                  <a:gd name="T2" fmla="*/ 792 w 801"/>
                  <a:gd name="T3" fmla="*/ 0 h 825"/>
                  <a:gd name="T4" fmla="*/ 789 w 801"/>
                  <a:gd name="T5" fmla="*/ 0 h 825"/>
                  <a:gd name="T6" fmla="*/ 214 w 801"/>
                  <a:gd name="T7" fmla="*/ 565 h 825"/>
                  <a:gd name="T8" fmla="*/ 173 w 801"/>
                  <a:gd name="T9" fmla="*/ 619 h 825"/>
                  <a:gd name="T10" fmla="*/ 63 w 801"/>
                  <a:gd name="T11" fmla="*/ 428 h 825"/>
                  <a:gd name="T12" fmla="*/ 2 w 801"/>
                  <a:gd name="T13" fmla="*/ 498 h 825"/>
                  <a:gd name="T14" fmla="*/ 207 w 801"/>
                  <a:gd name="T15" fmla="*/ 825 h 825"/>
                  <a:gd name="T16" fmla="*/ 801 w 801"/>
                  <a:gd name="T17" fmla="*/ 17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825"/>
                  <a:gd name="T29" fmla="*/ 801 w 801"/>
                  <a:gd name="T30" fmla="*/ 825 h 8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825">
                    <a:moveTo>
                      <a:pt x="801" y="17"/>
                    </a:moveTo>
                    <a:cubicBezTo>
                      <a:pt x="792" y="0"/>
                      <a:pt x="792" y="0"/>
                      <a:pt x="792" y="0"/>
                    </a:cubicBezTo>
                    <a:cubicBezTo>
                      <a:pt x="789" y="0"/>
                      <a:pt x="789" y="0"/>
                      <a:pt x="789" y="0"/>
                    </a:cubicBezTo>
                    <a:cubicBezTo>
                      <a:pt x="414" y="215"/>
                      <a:pt x="214" y="565"/>
                      <a:pt x="214" y="565"/>
                    </a:cubicBezTo>
                    <a:cubicBezTo>
                      <a:pt x="173" y="619"/>
                      <a:pt x="173" y="619"/>
                      <a:pt x="173" y="619"/>
                    </a:cubicBezTo>
                    <a:cubicBezTo>
                      <a:pt x="63" y="428"/>
                      <a:pt x="63" y="428"/>
                      <a:pt x="63" y="428"/>
                    </a:cubicBezTo>
                    <a:cubicBezTo>
                      <a:pt x="62" y="428"/>
                      <a:pt x="4" y="499"/>
                      <a:pt x="2" y="498"/>
                    </a:cubicBezTo>
                    <a:cubicBezTo>
                      <a:pt x="0" y="497"/>
                      <a:pt x="205" y="824"/>
                      <a:pt x="207" y="825"/>
                    </a:cubicBezTo>
                    <a:cubicBezTo>
                      <a:pt x="207" y="825"/>
                      <a:pt x="320" y="433"/>
                      <a:pt x="801" y="17"/>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704" name="Freeform 85"/>
              <p:cNvSpPr>
                <a:spLocks/>
              </p:cNvSpPr>
              <p:nvPr/>
            </p:nvSpPr>
            <p:spPr bwMode="gray">
              <a:xfrm>
                <a:off x="2013" y="3062"/>
                <a:ext cx="151" cy="191"/>
              </a:xfrm>
              <a:custGeom>
                <a:avLst/>
                <a:gdLst>
                  <a:gd name="T0" fmla="*/ 151 w 151"/>
                  <a:gd name="T1" fmla="*/ 137 h 191"/>
                  <a:gd name="T2" fmla="*/ 71 w 151"/>
                  <a:gd name="T3" fmla="*/ 0 h 191"/>
                  <a:gd name="T4" fmla="*/ 0 w 151"/>
                  <a:gd name="T5" fmla="*/ 0 h 191"/>
                  <a:gd name="T6" fmla="*/ 111 w 151"/>
                  <a:gd name="T7" fmla="*/ 191 h 191"/>
                  <a:gd name="T8" fmla="*/ 151 w 151"/>
                  <a:gd name="T9" fmla="*/ 137 h 191"/>
                  <a:gd name="T10" fmla="*/ 0 60000 65536"/>
                  <a:gd name="T11" fmla="*/ 0 60000 65536"/>
                  <a:gd name="T12" fmla="*/ 0 60000 65536"/>
                  <a:gd name="T13" fmla="*/ 0 60000 65536"/>
                  <a:gd name="T14" fmla="*/ 0 60000 65536"/>
                  <a:gd name="T15" fmla="*/ 0 w 151"/>
                  <a:gd name="T16" fmla="*/ 0 h 191"/>
                  <a:gd name="T17" fmla="*/ 151 w 151"/>
                  <a:gd name="T18" fmla="*/ 191 h 191"/>
                </a:gdLst>
                <a:ahLst/>
                <a:cxnLst>
                  <a:cxn ang="T10">
                    <a:pos x="T0" y="T1"/>
                  </a:cxn>
                  <a:cxn ang="T11">
                    <a:pos x="T2" y="T3"/>
                  </a:cxn>
                  <a:cxn ang="T12">
                    <a:pos x="T4" y="T5"/>
                  </a:cxn>
                  <a:cxn ang="T13">
                    <a:pos x="T6" y="T7"/>
                  </a:cxn>
                  <a:cxn ang="T14">
                    <a:pos x="T8" y="T9"/>
                  </a:cxn>
                </a:cxnLst>
                <a:rect l="T15" t="T16" r="T17" b="T18"/>
                <a:pathLst>
                  <a:path w="151" h="191">
                    <a:moveTo>
                      <a:pt x="151" y="137"/>
                    </a:moveTo>
                    <a:lnTo>
                      <a:pt x="71" y="0"/>
                    </a:lnTo>
                    <a:lnTo>
                      <a:pt x="0" y="0"/>
                    </a:lnTo>
                    <a:lnTo>
                      <a:pt x="111" y="191"/>
                    </a:lnTo>
                    <a:lnTo>
                      <a:pt x="151" y="13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705" name="Freeform 86"/>
              <p:cNvSpPr>
                <a:spLocks/>
              </p:cNvSpPr>
              <p:nvPr/>
            </p:nvSpPr>
            <p:spPr bwMode="gray">
              <a:xfrm>
                <a:off x="2157" y="2649"/>
                <a:ext cx="652" cy="810"/>
              </a:xfrm>
              <a:custGeom>
                <a:avLst/>
                <a:gdLst>
                  <a:gd name="T0" fmla="*/ 2147483647 w 276"/>
                  <a:gd name="T1" fmla="*/ 2147483647 h 343"/>
                  <a:gd name="T2" fmla="*/ 2147483647 w 276"/>
                  <a:gd name="T3" fmla="*/ 2147483647 h 343"/>
                  <a:gd name="T4" fmla="*/ 2147483647 w 276"/>
                  <a:gd name="T5" fmla="*/ 2147483647 h 343"/>
                  <a:gd name="T6" fmla="*/ 2147483647 w 276"/>
                  <a:gd name="T7" fmla="*/ 2147483647 h 343"/>
                  <a:gd name="T8" fmla="*/ 0 w 276"/>
                  <a:gd name="T9" fmla="*/ 2147483647 h 343"/>
                  <a:gd name="T10" fmla="*/ 2147483647 w 276"/>
                  <a:gd name="T11" fmla="*/ 2147483647 h 343"/>
                  <a:gd name="T12" fmla="*/ 2147483647 w 276"/>
                  <a:gd name="T13" fmla="*/ 0 h 343"/>
                  <a:gd name="T14" fmla="*/ 2147483647 w 276"/>
                  <a:gd name="T15" fmla="*/ 0 h 343"/>
                  <a:gd name="T16" fmla="*/ 2147483647 w 276"/>
                  <a:gd name="T17" fmla="*/ 2147483647 h 3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6"/>
                  <a:gd name="T28" fmla="*/ 0 h 343"/>
                  <a:gd name="T29" fmla="*/ 276 w 276"/>
                  <a:gd name="T30" fmla="*/ 343 h 3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6" h="343">
                    <a:moveTo>
                      <a:pt x="252" y="1"/>
                    </a:moveTo>
                    <a:cubicBezTo>
                      <a:pt x="252" y="1"/>
                      <a:pt x="252" y="1"/>
                      <a:pt x="252" y="1"/>
                    </a:cubicBezTo>
                    <a:cubicBezTo>
                      <a:pt x="252" y="1"/>
                      <a:pt x="252" y="1"/>
                      <a:pt x="252" y="1"/>
                    </a:cubicBezTo>
                    <a:cubicBezTo>
                      <a:pt x="252" y="1"/>
                      <a:pt x="252" y="1"/>
                      <a:pt x="252" y="1"/>
                    </a:cubicBezTo>
                    <a:cubicBezTo>
                      <a:pt x="48" y="177"/>
                      <a:pt x="0" y="343"/>
                      <a:pt x="0" y="343"/>
                    </a:cubicBezTo>
                    <a:cubicBezTo>
                      <a:pt x="36" y="339"/>
                      <a:pt x="36" y="339"/>
                      <a:pt x="36" y="339"/>
                    </a:cubicBezTo>
                    <a:cubicBezTo>
                      <a:pt x="65" y="182"/>
                      <a:pt x="269" y="6"/>
                      <a:pt x="276" y="0"/>
                    </a:cubicBezTo>
                    <a:cubicBezTo>
                      <a:pt x="276" y="0"/>
                      <a:pt x="276" y="0"/>
                      <a:pt x="276" y="0"/>
                    </a:cubicBezTo>
                    <a:lnTo>
                      <a:pt x="252"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grpSp>
        <p:sp>
          <p:nvSpPr>
            <p:cNvPr id="27683" name="Freeform 44"/>
            <p:cNvSpPr>
              <a:spLocks/>
            </p:cNvSpPr>
            <p:nvPr/>
          </p:nvSpPr>
          <p:spPr bwMode="gray">
            <a:xfrm>
              <a:off x="1182" y="1749"/>
              <a:ext cx="405" cy="368"/>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0085C3"/>
                </a:solidFill>
                <a:latin typeface="Museo Sans For Dell" charset="0"/>
                <a:cs typeface="+mn-cs"/>
              </a:endParaRPr>
            </a:p>
          </p:txBody>
        </p:sp>
        <p:grpSp>
          <p:nvGrpSpPr>
            <p:cNvPr id="27684" name="Group 136"/>
            <p:cNvGrpSpPr>
              <a:grpSpLocks/>
            </p:cNvGrpSpPr>
            <p:nvPr/>
          </p:nvGrpSpPr>
          <p:grpSpPr bwMode="auto">
            <a:xfrm>
              <a:off x="2700" y="2245"/>
              <a:ext cx="383" cy="370"/>
              <a:chOff x="1951" y="2630"/>
              <a:chExt cx="858" cy="829"/>
            </a:xfrm>
          </p:grpSpPr>
          <p:sp>
            <p:nvSpPr>
              <p:cNvPr id="27698" name="Freeform 83"/>
              <p:cNvSpPr>
                <a:spLocks/>
              </p:cNvSpPr>
              <p:nvPr/>
            </p:nvSpPr>
            <p:spPr bwMode="gray">
              <a:xfrm>
                <a:off x="2743" y="2630"/>
                <a:ext cx="66" cy="21"/>
              </a:xfrm>
              <a:custGeom>
                <a:avLst/>
                <a:gdLst>
                  <a:gd name="T0" fmla="*/ 2147483647 w 28"/>
                  <a:gd name="T1" fmla="*/ 2147483647 h 9"/>
                  <a:gd name="T2" fmla="*/ 2147483647 w 28"/>
                  <a:gd name="T3" fmla="*/ 2147483647 h 9"/>
                  <a:gd name="T4" fmla="*/ 2147483647 w 28"/>
                  <a:gd name="T5" fmla="*/ 0 h 9"/>
                  <a:gd name="T6" fmla="*/ 0 w 28"/>
                  <a:gd name="T7" fmla="*/ 2147483647 h 9"/>
                  <a:gd name="T8" fmla="*/ 2147483647 w 28"/>
                  <a:gd name="T9" fmla="*/ 2147483647 h 9"/>
                  <a:gd name="T10" fmla="*/ 2147483647 w 28"/>
                  <a:gd name="T11" fmla="*/ 2147483647 h 9"/>
                  <a:gd name="T12" fmla="*/ 0 60000 65536"/>
                  <a:gd name="T13" fmla="*/ 0 60000 65536"/>
                  <a:gd name="T14" fmla="*/ 0 60000 65536"/>
                  <a:gd name="T15" fmla="*/ 0 60000 65536"/>
                  <a:gd name="T16" fmla="*/ 0 60000 65536"/>
                  <a:gd name="T17" fmla="*/ 0 60000 65536"/>
                  <a:gd name="T18" fmla="*/ 0 w 28"/>
                  <a:gd name="T19" fmla="*/ 0 h 9"/>
                  <a:gd name="T20" fmla="*/ 28 w 2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8" h="9">
                    <a:moveTo>
                      <a:pt x="4" y="9"/>
                    </a:moveTo>
                    <a:cubicBezTo>
                      <a:pt x="28" y="8"/>
                      <a:pt x="28" y="8"/>
                      <a:pt x="28" y="8"/>
                    </a:cubicBezTo>
                    <a:cubicBezTo>
                      <a:pt x="28" y="0"/>
                      <a:pt x="28" y="0"/>
                      <a:pt x="28" y="0"/>
                    </a:cubicBezTo>
                    <a:cubicBezTo>
                      <a:pt x="0" y="2"/>
                      <a:pt x="0" y="2"/>
                      <a:pt x="0" y="2"/>
                    </a:cubicBezTo>
                    <a:cubicBezTo>
                      <a:pt x="4" y="9"/>
                      <a:pt x="4" y="9"/>
                      <a:pt x="4" y="9"/>
                    </a:cubicBezTo>
                    <a:cubicBezTo>
                      <a:pt x="4" y="9"/>
                      <a:pt x="4" y="9"/>
                      <a:pt x="4" y="9"/>
                    </a:cubicBezTo>
                    <a:close/>
                  </a:path>
                </a:pathLst>
              </a:custGeom>
              <a:solidFill>
                <a:srgbClr val="68A2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9" name="Freeform 84"/>
              <p:cNvSpPr>
                <a:spLocks/>
              </p:cNvSpPr>
              <p:nvPr/>
            </p:nvSpPr>
            <p:spPr bwMode="gray">
              <a:xfrm>
                <a:off x="1951" y="2634"/>
                <a:ext cx="801" cy="825"/>
              </a:xfrm>
              <a:custGeom>
                <a:avLst/>
                <a:gdLst>
                  <a:gd name="T0" fmla="*/ 801 w 801"/>
                  <a:gd name="T1" fmla="*/ 17 h 825"/>
                  <a:gd name="T2" fmla="*/ 792 w 801"/>
                  <a:gd name="T3" fmla="*/ 0 h 825"/>
                  <a:gd name="T4" fmla="*/ 789 w 801"/>
                  <a:gd name="T5" fmla="*/ 0 h 825"/>
                  <a:gd name="T6" fmla="*/ 214 w 801"/>
                  <a:gd name="T7" fmla="*/ 565 h 825"/>
                  <a:gd name="T8" fmla="*/ 173 w 801"/>
                  <a:gd name="T9" fmla="*/ 619 h 825"/>
                  <a:gd name="T10" fmla="*/ 63 w 801"/>
                  <a:gd name="T11" fmla="*/ 428 h 825"/>
                  <a:gd name="T12" fmla="*/ 2 w 801"/>
                  <a:gd name="T13" fmla="*/ 498 h 825"/>
                  <a:gd name="T14" fmla="*/ 207 w 801"/>
                  <a:gd name="T15" fmla="*/ 825 h 825"/>
                  <a:gd name="T16" fmla="*/ 801 w 801"/>
                  <a:gd name="T17" fmla="*/ 17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825"/>
                  <a:gd name="T29" fmla="*/ 801 w 801"/>
                  <a:gd name="T30" fmla="*/ 825 h 8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825">
                    <a:moveTo>
                      <a:pt x="801" y="17"/>
                    </a:moveTo>
                    <a:cubicBezTo>
                      <a:pt x="792" y="0"/>
                      <a:pt x="792" y="0"/>
                      <a:pt x="792" y="0"/>
                    </a:cubicBezTo>
                    <a:cubicBezTo>
                      <a:pt x="789" y="0"/>
                      <a:pt x="789" y="0"/>
                      <a:pt x="789" y="0"/>
                    </a:cubicBezTo>
                    <a:cubicBezTo>
                      <a:pt x="414" y="215"/>
                      <a:pt x="214" y="565"/>
                      <a:pt x="214" y="565"/>
                    </a:cubicBezTo>
                    <a:cubicBezTo>
                      <a:pt x="173" y="619"/>
                      <a:pt x="173" y="619"/>
                      <a:pt x="173" y="619"/>
                    </a:cubicBezTo>
                    <a:cubicBezTo>
                      <a:pt x="63" y="428"/>
                      <a:pt x="63" y="428"/>
                      <a:pt x="63" y="428"/>
                    </a:cubicBezTo>
                    <a:cubicBezTo>
                      <a:pt x="62" y="428"/>
                      <a:pt x="4" y="499"/>
                      <a:pt x="2" y="498"/>
                    </a:cubicBezTo>
                    <a:cubicBezTo>
                      <a:pt x="0" y="497"/>
                      <a:pt x="205" y="824"/>
                      <a:pt x="207" y="825"/>
                    </a:cubicBezTo>
                    <a:cubicBezTo>
                      <a:pt x="207" y="825"/>
                      <a:pt x="320" y="433"/>
                      <a:pt x="801" y="1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700" name="Freeform 85"/>
              <p:cNvSpPr>
                <a:spLocks/>
              </p:cNvSpPr>
              <p:nvPr/>
            </p:nvSpPr>
            <p:spPr bwMode="gray">
              <a:xfrm>
                <a:off x="2013" y="3062"/>
                <a:ext cx="151" cy="191"/>
              </a:xfrm>
              <a:custGeom>
                <a:avLst/>
                <a:gdLst>
                  <a:gd name="T0" fmla="*/ 151 w 151"/>
                  <a:gd name="T1" fmla="*/ 137 h 191"/>
                  <a:gd name="T2" fmla="*/ 71 w 151"/>
                  <a:gd name="T3" fmla="*/ 0 h 191"/>
                  <a:gd name="T4" fmla="*/ 0 w 151"/>
                  <a:gd name="T5" fmla="*/ 0 h 191"/>
                  <a:gd name="T6" fmla="*/ 111 w 151"/>
                  <a:gd name="T7" fmla="*/ 191 h 191"/>
                  <a:gd name="T8" fmla="*/ 151 w 151"/>
                  <a:gd name="T9" fmla="*/ 137 h 191"/>
                  <a:gd name="T10" fmla="*/ 0 60000 65536"/>
                  <a:gd name="T11" fmla="*/ 0 60000 65536"/>
                  <a:gd name="T12" fmla="*/ 0 60000 65536"/>
                  <a:gd name="T13" fmla="*/ 0 60000 65536"/>
                  <a:gd name="T14" fmla="*/ 0 60000 65536"/>
                  <a:gd name="T15" fmla="*/ 0 w 151"/>
                  <a:gd name="T16" fmla="*/ 0 h 191"/>
                  <a:gd name="T17" fmla="*/ 151 w 151"/>
                  <a:gd name="T18" fmla="*/ 191 h 191"/>
                </a:gdLst>
                <a:ahLst/>
                <a:cxnLst>
                  <a:cxn ang="T10">
                    <a:pos x="T0" y="T1"/>
                  </a:cxn>
                  <a:cxn ang="T11">
                    <a:pos x="T2" y="T3"/>
                  </a:cxn>
                  <a:cxn ang="T12">
                    <a:pos x="T4" y="T5"/>
                  </a:cxn>
                  <a:cxn ang="T13">
                    <a:pos x="T6" y="T7"/>
                  </a:cxn>
                  <a:cxn ang="T14">
                    <a:pos x="T8" y="T9"/>
                  </a:cxn>
                </a:cxnLst>
                <a:rect l="T15" t="T16" r="T17" b="T18"/>
                <a:pathLst>
                  <a:path w="151" h="191">
                    <a:moveTo>
                      <a:pt x="151" y="137"/>
                    </a:moveTo>
                    <a:lnTo>
                      <a:pt x="71" y="0"/>
                    </a:lnTo>
                    <a:lnTo>
                      <a:pt x="0" y="0"/>
                    </a:lnTo>
                    <a:lnTo>
                      <a:pt x="111" y="191"/>
                    </a:lnTo>
                    <a:lnTo>
                      <a:pt x="151" y="13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701" name="Freeform 86"/>
              <p:cNvSpPr>
                <a:spLocks/>
              </p:cNvSpPr>
              <p:nvPr/>
            </p:nvSpPr>
            <p:spPr bwMode="gray">
              <a:xfrm>
                <a:off x="2157" y="2649"/>
                <a:ext cx="652" cy="810"/>
              </a:xfrm>
              <a:custGeom>
                <a:avLst/>
                <a:gdLst>
                  <a:gd name="T0" fmla="*/ 2147483647 w 276"/>
                  <a:gd name="T1" fmla="*/ 2147483647 h 343"/>
                  <a:gd name="T2" fmla="*/ 2147483647 w 276"/>
                  <a:gd name="T3" fmla="*/ 2147483647 h 343"/>
                  <a:gd name="T4" fmla="*/ 2147483647 w 276"/>
                  <a:gd name="T5" fmla="*/ 2147483647 h 343"/>
                  <a:gd name="T6" fmla="*/ 2147483647 w 276"/>
                  <a:gd name="T7" fmla="*/ 2147483647 h 343"/>
                  <a:gd name="T8" fmla="*/ 0 w 276"/>
                  <a:gd name="T9" fmla="*/ 2147483647 h 343"/>
                  <a:gd name="T10" fmla="*/ 2147483647 w 276"/>
                  <a:gd name="T11" fmla="*/ 2147483647 h 343"/>
                  <a:gd name="T12" fmla="*/ 2147483647 w 276"/>
                  <a:gd name="T13" fmla="*/ 0 h 343"/>
                  <a:gd name="T14" fmla="*/ 2147483647 w 276"/>
                  <a:gd name="T15" fmla="*/ 0 h 343"/>
                  <a:gd name="T16" fmla="*/ 2147483647 w 276"/>
                  <a:gd name="T17" fmla="*/ 2147483647 h 3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6"/>
                  <a:gd name="T28" fmla="*/ 0 h 343"/>
                  <a:gd name="T29" fmla="*/ 276 w 276"/>
                  <a:gd name="T30" fmla="*/ 343 h 3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6" h="343">
                    <a:moveTo>
                      <a:pt x="252" y="1"/>
                    </a:moveTo>
                    <a:cubicBezTo>
                      <a:pt x="252" y="1"/>
                      <a:pt x="252" y="1"/>
                      <a:pt x="252" y="1"/>
                    </a:cubicBezTo>
                    <a:cubicBezTo>
                      <a:pt x="252" y="1"/>
                      <a:pt x="252" y="1"/>
                      <a:pt x="252" y="1"/>
                    </a:cubicBezTo>
                    <a:cubicBezTo>
                      <a:pt x="252" y="1"/>
                      <a:pt x="252" y="1"/>
                      <a:pt x="252" y="1"/>
                    </a:cubicBezTo>
                    <a:cubicBezTo>
                      <a:pt x="48" y="177"/>
                      <a:pt x="0" y="343"/>
                      <a:pt x="0" y="343"/>
                    </a:cubicBezTo>
                    <a:cubicBezTo>
                      <a:pt x="36" y="339"/>
                      <a:pt x="36" y="339"/>
                      <a:pt x="36" y="339"/>
                    </a:cubicBezTo>
                    <a:cubicBezTo>
                      <a:pt x="65" y="182"/>
                      <a:pt x="269" y="6"/>
                      <a:pt x="276" y="0"/>
                    </a:cubicBezTo>
                    <a:cubicBezTo>
                      <a:pt x="276" y="0"/>
                      <a:pt x="276" y="0"/>
                      <a:pt x="276" y="0"/>
                    </a:cubicBezTo>
                    <a:lnTo>
                      <a:pt x="252"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grpSp>
        <p:grpSp>
          <p:nvGrpSpPr>
            <p:cNvPr id="27685" name="Group 136"/>
            <p:cNvGrpSpPr>
              <a:grpSpLocks/>
            </p:cNvGrpSpPr>
            <p:nvPr/>
          </p:nvGrpSpPr>
          <p:grpSpPr bwMode="auto">
            <a:xfrm>
              <a:off x="2701" y="3281"/>
              <a:ext cx="383" cy="370"/>
              <a:chOff x="1951" y="2630"/>
              <a:chExt cx="858" cy="829"/>
            </a:xfrm>
          </p:grpSpPr>
          <p:sp>
            <p:nvSpPr>
              <p:cNvPr id="27694" name="Freeform 83"/>
              <p:cNvSpPr>
                <a:spLocks/>
              </p:cNvSpPr>
              <p:nvPr/>
            </p:nvSpPr>
            <p:spPr bwMode="gray">
              <a:xfrm>
                <a:off x="2743" y="2630"/>
                <a:ext cx="66" cy="21"/>
              </a:xfrm>
              <a:custGeom>
                <a:avLst/>
                <a:gdLst>
                  <a:gd name="T0" fmla="*/ 2147483647 w 28"/>
                  <a:gd name="T1" fmla="*/ 2147483647 h 9"/>
                  <a:gd name="T2" fmla="*/ 2147483647 w 28"/>
                  <a:gd name="T3" fmla="*/ 2147483647 h 9"/>
                  <a:gd name="T4" fmla="*/ 2147483647 w 28"/>
                  <a:gd name="T5" fmla="*/ 0 h 9"/>
                  <a:gd name="T6" fmla="*/ 0 w 28"/>
                  <a:gd name="T7" fmla="*/ 2147483647 h 9"/>
                  <a:gd name="T8" fmla="*/ 2147483647 w 28"/>
                  <a:gd name="T9" fmla="*/ 2147483647 h 9"/>
                  <a:gd name="T10" fmla="*/ 2147483647 w 28"/>
                  <a:gd name="T11" fmla="*/ 2147483647 h 9"/>
                  <a:gd name="T12" fmla="*/ 0 60000 65536"/>
                  <a:gd name="T13" fmla="*/ 0 60000 65536"/>
                  <a:gd name="T14" fmla="*/ 0 60000 65536"/>
                  <a:gd name="T15" fmla="*/ 0 60000 65536"/>
                  <a:gd name="T16" fmla="*/ 0 60000 65536"/>
                  <a:gd name="T17" fmla="*/ 0 60000 65536"/>
                  <a:gd name="T18" fmla="*/ 0 w 28"/>
                  <a:gd name="T19" fmla="*/ 0 h 9"/>
                  <a:gd name="T20" fmla="*/ 28 w 2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8" h="9">
                    <a:moveTo>
                      <a:pt x="4" y="9"/>
                    </a:moveTo>
                    <a:cubicBezTo>
                      <a:pt x="28" y="8"/>
                      <a:pt x="28" y="8"/>
                      <a:pt x="28" y="8"/>
                    </a:cubicBezTo>
                    <a:cubicBezTo>
                      <a:pt x="28" y="0"/>
                      <a:pt x="28" y="0"/>
                      <a:pt x="28" y="0"/>
                    </a:cubicBezTo>
                    <a:cubicBezTo>
                      <a:pt x="0" y="2"/>
                      <a:pt x="0" y="2"/>
                      <a:pt x="0" y="2"/>
                    </a:cubicBezTo>
                    <a:cubicBezTo>
                      <a:pt x="4" y="9"/>
                      <a:pt x="4" y="9"/>
                      <a:pt x="4" y="9"/>
                    </a:cubicBezTo>
                    <a:cubicBezTo>
                      <a:pt x="4" y="9"/>
                      <a:pt x="4" y="9"/>
                      <a:pt x="4" y="9"/>
                    </a:cubicBezTo>
                    <a:close/>
                  </a:path>
                </a:pathLst>
              </a:custGeom>
              <a:solidFill>
                <a:srgbClr val="68A2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5" name="Freeform 84"/>
              <p:cNvSpPr>
                <a:spLocks/>
              </p:cNvSpPr>
              <p:nvPr/>
            </p:nvSpPr>
            <p:spPr bwMode="gray">
              <a:xfrm>
                <a:off x="1951" y="2634"/>
                <a:ext cx="801" cy="825"/>
              </a:xfrm>
              <a:custGeom>
                <a:avLst/>
                <a:gdLst>
                  <a:gd name="T0" fmla="*/ 801 w 801"/>
                  <a:gd name="T1" fmla="*/ 17 h 825"/>
                  <a:gd name="T2" fmla="*/ 792 w 801"/>
                  <a:gd name="T3" fmla="*/ 0 h 825"/>
                  <a:gd name="T4" fmla="*/ 789 w 801"/>
                  <a:gd name="T5" fmla="*/ 0 h 825"/>
                  <a:gd name="T6" fmla="*/ 214 w 801"/>
                  <a:gd name="T7" fmla="*/ 565 h 825"/>
                  <a:gd name="T8" fmla="*/ 173 w 801"/>
                  <a:gd name="T9" fmla="*/ 619 h 825"/>
                  <a:gd name="T10" fmla="*/ 63 w 801"/>
                  <a:gd name="T11" fmla="*/ 428 h 825"/>
                  <a:gd name="T12" fmla="*/ 2 w 801"/>
                  <a:gd name="T13" fmla="*/ 498 h 825"/>
                  <a:gd name="T14" fmla="*/ 207 w 801"/>
                  <a:gd name="T15" fmla="*/ 825 h 825"/>
                  <a:gd name="T16" fmla="*/ 801 w 801"/>
                  <a:gd name="T17" fmla="*/ 17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825"/>
                  <a:gd name="T29" fmla="*/ 801 w 801"/>
                  <a:gd name="T30" fmla="*/ 825 h 8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825">
                    <a:moveTo>
                      <a:pt x="801" y="17"/>
                    </a:moveTo>
                    <a:cubicBezTo>
                      <a:pt x="792" y="0"/>
                      <a:pt x="792" y="0"/>
                      <a:pt x="792" y="0"/>
                    </a:cubicBezTo>
                    <a:cubicBezTo>
                      <a:pt x="789" y="0"/>
                      <a:pt x="789" y="0"/>
                      <a:pt x="789" y="0"/>
                    </a:cubicBezTo>
                    <a:cubicBezTo>
                      <a:pt x="414" y="215"/>
                      <a:pt x="214" y="565"/>
                      <a:pt x="214" y="565"/>
                    </a:cubicBezTo>
                    <a:cubicBezTo>
                      <a:pt x="173" y="619"/>
                      <a:pt x="173" y="619"/>
                      <a:pt x="173" y="619"/>
                    </a:cubicBezTo>
                    <a:cubicBezTo>
                      <a:pt x="63" y="428"/>
                      <a:pt x="63" y="428"/>
                      <a:pt x="63" y="428"/>
                    </a:cubicBezTo>
                    <a:cubicBezTo>
                      <a:pt x="62" y="428"/>
                      <a:pt x="4" y="499"/>
                      <a:pt x="2" y="498"/>
                    </a:cubicBezTo>
                    <a:cubicBezTo>
                      <a:pt x="0" y="497"/>
                      <a:pt x="205" y="824"/>
                      <a:pt x="207" y="825"/>
                    </a:cubicBezTo>
                    <a:cubicBezTo>
                      <a:pt x="207" y="825"/>
                      <a:pt x="320" y="433"/>
                      <a:pt x="801" y="1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6" name="Freeform 85"/>
              <p:cNvSpPr>
                <a:spLocks/>
              </p:cNvSpPr>
              <p:nvPr/>
            </p:nvSpPr>
            <p:spPr bwMode="gray">
              <a:xfrm>
                <a:off x="2013" y="3062"/>
                <a:ext cx="151" cy="191"/>
              </a:xfrm>
              <a:custGeom>
                <a:avLst/>
                <a:gdLst>
                  <a:gd name="T0" fmla="*/ 151 w 151"/>
                  <a:gd name="T1" fmla="*/ 137 h 191"/>
                  <a:gd name="T2" fmla="*/ 71 w 151"/>
                  <a:gd name="T3" fmla="*/ 0 h 191"/>
                  <a:gd name="T4" fmla="*/ 0 w 151"/>
                  <a:gd name="T5" fmla="*/ 0 h 191"/>
                  <a:gd name="T6" fmla="*/ 111 w 151"/>
                  <a:gd name="T7" fmla="*/ 191 h 191"/>
                  <a:gd name="T8" fmla="*/ 151 w 151"/>
                  <a:gd name="T9" fmla="*/ 137 h 191"/>
                  <a:gd name="T10" fmla="*/ 0 60000 65536"/>
                  <a:gd name="T11" fmla="*/ 0 60000 65536"/>
                  <a:gd name="T12" fmla="*/ 0 60000 65536"/>
                  <a:gd name="T13" fmla="*/ 0 60000 65536"/>
                  <a:gd name="T14" fmla="*/ 0 60000 65536"/>
                  <a:gd name="T15" fmla="*/ 0 w 151"/>
                  <a:gd name="T16" fmla="*/ 0 h 191"/>
                  <a:gd name="T17" fmla="*/ 151 w 151"/>
                  <a:gd name="T18" fmla="*/ 191 h 191"/>
                </a:gdLst>
                <a:ahLst/>
                <a:cxnLst>
                  <a:cxn ang="T10">
                    <a:pos x="T0" y="T1"/>
                  </a:cxn>
                  <a:cxn ang="T11">
                    <a:pos x="T2" y="T3"/>
                  </a:cxn>
                  <a:cxn ang="T12">
                    <a:pos x="T4" y="T5"/>
                  </a:cxn>
                  <a:cxn ang="T13">
                    <a:pos x="T6" y="T7"/>
                  </a:cxn>
                  <a:cxn ang="T14">
                    <a:pos x="T8" y="T9"/>
                  </a:cxn>
                </a:cxnLst>
                <a:rect l="T15" t="T16" r="T17" b="T18"/>
                <a:pathLst>
                  <a:path w="151" h="191">
                    <a:moveTo>
                      <a:pt x="151" y="137"/>
                    </a:moveTo>
                    <a:lnTo>
                      <a:pt x="71" y="0"/>
                    </a:lnTo>
                    <a:lnTo>
                      <a:pt x="0" y="0"/>
                    </a:lnTo>
                    <a:lnTo>
                      <a:pt x="111" y="191"/>
                    </a:lnTo>
                    <a:lnTo>
                      <a:pt x="151" y="13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7" name="Freeform 86"/>
              <p:cNvSpPr>
                <a:spLocks/>
              </p:cNvSpPr>
              <p:nvPr/>
            </p:nvSpPr>
            <p:spPr bwMode="gray">
              <a:xfrm>
                <a:off x="2157" y="2649"/>
                <a:ext cx="652" cy="810"/>
              </a:xfrm>
              <a:custGeom>
                <a:avLst/>
                <a:gdLst>
                  <a:gd name="T0" fmla="*/ 2147483647 w 276"/>
                  <a:gd name="T1" fmla="*/ 2147483647 h 343"/>
                  <a:gd name="T2" fmla="*/ 2147483647 w 276"/>
                  <a:gd name="T3" fmla="*/ 2147483647 h 343"/>
                  <a:gd name="T4" fmla="*/ 2147483647 w 276"/>
                  <a:gd name="T5" fmla="*/ 2147483647 h 343"/>
                  <a:gd name="T6" fmla="*/ 2147483647 w 276"/>
                  <a:gd name="T7" fmla="*/ 2147483647 h 343"/>
                  <a:gd name="T8" fmla="*/ 0 w 276"/>
                  <a:gd name="T9" fmla="*/ 2147483647 h 343"/>
                  <a:gd name="T10" fmla="*/ 2147483647 w 276"/>
                  <a:gd name="T11" fmla="*/ 2147483647 h 343"/>
                  <a:gd name="T12" fmla="*/ 2147483647 w 276"/>
                  <a:gd name="T13" fmla="*/ 0 h 343"/>
                  <a:gd name="T14" fmla="*/ 2147483647 w 276"/>
                  <a:gd name="T15" fmla="*/ 0 h 343"/>
                  <a:gd name="T16" fmla="*/ 2147483647 w 276"/>
                  <a:gd name="T17" fmla="*/ 2147483647 h 3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6"/>
                  <a:gd name="T28" fmla="*/ 0 h 343"/>
                  <a:gd name="T29" fmla="*/ 276 w 276"/>
                  <a:gd name="T30" fmla="*/ 343 h 3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6" h="343">
                    <a:moveTo>
                      <a:pt x="252" y="1"/>
                    </a:moveTo>
                    <a:cubicBezTo>
                      <a:pt x="252" y="1"/>
                      <a:pt x="252" y="1"/>
                      <a:pt x="252" y="1"/>
                    </a:cubicBezTo>
                    <a:cubicBezTo>
                      <a:pt x="252" y="1"/>
                      <a:pt x="252" y="1"/>
                      <a:pt x="252" y="1"/>
                    </a:cubicBezTo>
                    <a:cubicBezTo>
                      <a:pt x="252" y="1"/>
                      <a:pt x="252" y="1"/>
                      <a:pt x="252" y="1"/>
                    </a:cubicBezTo>
                    <a:cubicBezTo>
                      <a:pt x="48" y="177"/>
                      <a:pt x="0" y="343"/>
                      <a:pt x="0" y="343"/>
                    </a:cubicBezTo>
                    <a:cubicBezTo>
                      <a:pt x="36" y="339"/>
                      <a:pt x="36" y="339"/>
                      <a:pt x="36" y="339"/>
                    </a:cubicBezTo>
                    <a:cubicBezTo>
                      <a:pt x="65" y="182"/>
                      <a:pt x="269" y="6"/>
                      <a:pt x="276" y="0"/>
                    </a:cubicBezTo>
                    <a:cubicBezTo>
                      <a:pt x="276" y="0"/>
                      <a:pt x="276" y="0"/>
                      <a:pt x="276" y="0"/>
                    </a:cubicBezTo>
                    <a:lnTo>
                      <a:pt x="252"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grpSp>
        <p:grpSp>
          <p:nvGrpSpPr>
            <p:cNvPr id="27686" name="Group 136"/>
            <p:cNvGrpSpPr>
              <a:grpSpLocks/>
            </p:cNvGrpSpPr>
            <p:nvPr/>
          </p:nvGrpSpPr>
          <p:grpSpPr bwMode="auto">
            <a:xfrm>
              <a:off x="1193" y="2751"/>
              <a:ext cx="383" cy="370"/>
              <a:chOff x="1951" y="2630"/>
              <a:chExt cx="858" cy="829"/>
            </a:xfrm>
          </p:grpSpPr>
          <p:sp>
            <p:nvSpPr>
              <p:cNvPr id="27690" name="Freeform 83"/>
              <p:cNvSpPr>
                <a:spLocks/>
              </p:cNvSpPr>
              <p:nvPr/>
            </p:nvSpPr>
            <p:spPr bwMode="gray">
              <a:xfrm>
                <a:off x="2743" y="2630"/>
                <a:ext cx="66" cy="21"/>
              </a:xfrm>
              <a:custGeom>
                <a:avLst/>
                <a:gdLst>
                  <a:gd name="T0" fmla="*/ 2147483647 w 28"/>
                  <a:gd name="T1" fmla="*/ 2147483647 h 9"/>
                  <a:gd name="T2" fmla="*/ 2147483647 w 28"/>
                  <a:gd name="T3" fmla="*/ 2147483647 h 9"/>
                  <a:gd name="T4" fmla="*/ 2147483647 w 28"/>
                  <a:gd name="T5" fmla="*/ 0 h 9"/>
                  <a:gd name="T6" fmla="*/ 0 w 28"/>
                  <a:gd name="T7" fmla="*/ 2147483647 h 9"/>
                  <a:gd name="T8" fmla="*/ 2147483647 w 28"/>
                  <a:gd name="T9" fmla="*/ 2147483647 h 9"/>
                  <a:gd name="T10" fmla="*/ 2147483647 w 28"/>
                  <a:gd name="T11" fmla="*/ 2147483647 h 9"/>
                  <a:gd name="T12" fmla="*/ 0 60000 65536"/>
                  <a:gd name="T13" fmla="*/ 0 60000 65536"/>
                  <a:gd name="T14" fmla="*/ 0 60000 65536"/>
                  <a:gd name="T15" fmla="*/ 0 60000 65536"/>
                  <a:gd name="T16" fmla="*/ 0 60000 65536"/>
                  <a:gd name="T17" fmla="*/ 0 60000 65536"/>
                  <a:gd name="T18" fmla="*/ 0 w 28"/>
                  <a:gd name="T19" fmla="*/ 0 h 9"/>
                  <a:gd name="T20" fmla="*/ 28 w 2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8" h="9">
                    <a:moveTo>
                      <a:pt x="4" y="9"/>
                    </a:moveTo>
                    <a:cubicBezTo>
                      <a:pt x="28" y="8"/>
                      <a:pt x="28" y="8"/>
                      <a:pt x="28" y="8"/>
                    </a:cubicBezTo>
                    <a:cubicBezTo>
                      <a:pt x="28" y="0"/>
                      <a:pt x="28" y="0"/>
                      <a:pt x="28" y="0"/>
                    </a:cubicBezTo>
                    <a:cubicBezTo>
                      <a:pt x="0" y="2"/>
                      <a:pt x="0" y="2"/>
                      <a:pt x="0" y="2"/>
                    </a:cubicBezTo>
                    <a:cubicBezTo>
                      <a:pt x="4" y="9"/>
                      <a:pt x="4" y="9"/>
                      <a:pt x="4" y="9"/>
                    </a:cubicBezTo>
                    <a:cubicBezTo>
                      <a:pt x="4" y="9"/>
                      <a:pt x="4" y="9"/>
                      <a:pt x="4" y="9"/>
                    </a:cubicBezTo>
                    <a:close/>
                  </a:path>
                </a:pathLst>
              </a:custGeom>
              <a:solidFill>
                <a:srgbClr val="68A2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1" name="Freeform 84"/>
              <p:cNvSpPr>
                <a:spLocks/>
              </p:cNvSpPr>
              <p:nvPr/>
            </p:nvSpPr>
            <p:spPr bwMode="gray">
              <a:xfrm>
                <a:off x="1951" y="2634"/>
                <a:ext cx="801" cy="825"/>
              </a:xfrm>
              <a:custGeom>
                <a:avLst/>
                <a:gdLst>
                  <a:gd name="T0" fmla="*/ 801 w 801"/>
                  <a:gd name="T1" fmla="*/ 17 h 825"/>
                  <a:gd name="T2" fmla="*/ 792 w 801"/>
                  <a:gd name="T3" fmla="*/ 0 h 825"/>
                  <a:gd name="T4" fmla="*/ 789 w 801"/>
                  <a:gd name="T5" fmla="*/ 0 h 825"/>
                  <a:gd name="T6" fmla="*/ 214 w 801"/>
                  <a:gd name="T7" fmla="*/ 565 h 825"/>
                  <a:gd name="T8" fmla="*/ 173 w 801"/>
                  <a:gd name="T9" fmla="*/ 619 h 825"/>
                  <a:gd name="T10" fmla="*/ 63 w 801"/>
                  <a:gd name="T11" fmla="*/ 428 h 825"/>
                  <a:gd name="T12" fmla="*/ 2 w 801"/>
                  <a:gd name="T13" fmla="*/ 498 h 825"/>
                  <a:gd name="T14" fmla="*/ 207 w 801"/>
                  <a:gd name="T15" fmla="*/ 825 h 825"/>
                  <a:gd name="T16" fmla="*/ 801 w 801"/>
                  <a:gd name="T17" fmla="*/ 17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1"/>
                  <a:gd name="T28" fmla="*/ 0 h 825"/>
                  <a:gd name="T29" fmla="*/ 801 w 801"/>
                  <a:gd name="T30" fmla="*/ 825 h 8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1" h="825">
                    <a:moveTo>
                      <a:pt x="801" y="17"/>
                    </a:moveTo>
                    <a:cubicBezTo>
                      <a:pt x="792" y="0"/>
                      <a:pt x="792" y="0"/>
                      <a:pt x="792" y="0"/>
                    </a:cubicBezTo>
                    <a:cubicBezTo>
                      <a:pt x="789" y="0"/>
                      <a:pt x="789" y="0"/>
                      <a:pt x="789" y="0"/>
                    </a:cubicBezTo>
                    <a:cubicBezTo>
                      <a:pt x="414" y="215"/>
                      <a:pt x="214" y="565"/>
                      <a:pt x="214" y="565"/>
                    </a:cubicBezTo>
                    <a:cubicBezTo>
                      <a:pt x="173" y="619"/>
                      <a:pt x="173" y="619"/>
                      <a:pt x="173" y="619"/>
                    </a:cubicBezTo>
                    <a:cubicBezTo>
                      <a:pt x="63" y="428"/>
                      <a:pt x="63" y="428"/>
                      <a:pt x="63" y="428"/>
                    </a:cubicBezTo>
                    <a:cubicBezTo>
                      <a:pt x="62" y="428"/>
                      <a:pt x="4" y="499"/>
                      <a:pt x="2" y="498"/>
                    </a:cubicBezTo>
                    <a:cubicBezTo>
                      <a:pt x="0" y="497"/>
                      <a:pt x="205" y="824"/>
                      <a:pt x="207" y="825"/>
                    </a:cubicBezTo>
                    <a:cubicBezTo>
                      <a:pt x="207" y="825"/>
                      <a:pt x="320" y="433"/>
                      <a:pt x="801" y="1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2" name="Freeform 85"/>
              <p:cNvSpPr>
                <a:spLocks/>
              </p:cNvSpPr>
              <p:nvPr/>
            </p:nvSpPr>
            <p:spPr bwMode="gray">
              <a:xfrm>
                <a:off x="2013" y="3062"/>
                <a:ext cx="151" cy="191"/>
              </a:xfrm>
              <a:custGeom>
                <a:avLst/>
                <a:gdLst>
                  <a:gd name="T0" fmla="*/ 151 w 151"/>
                  <a:gd name="T1" fmla="*/ 137 h 191"/>
                  <a:gd name="T2" fmla="*/ 71 w 151"/>
                  <a:gd name="T3" fmla="*/ 0 h 191"/>
                  <a:gd name="T4" fmla="*/ 0 w 151"/>
                  <a:gd name="T5" fmla="*/ 0 h 191"/>
                  <a:gd name="T6" fmla="*/ 111 w 151"/>
                  <a:gd name="T7" fmla="*/ 191 h 191"/>
                  <a:gd name="T8" fmla="*/ 151 w 151"/>
                  <a:gd name="T9" fmla="*/ 137 h 191"/>
                  <a:gd name="T10" fmla="*/ 0 60000 65536"/>
                  <a:gd name="T11" fmla="*/ 0 60000 65536"/>
                  <a:gd name="T12" fmla="*/ 0 60000 65536"/>
                  <a:gd name="T13" fmla="*/ 0 60000 65536"/>
                  <a:gd name="T14" fmla="*/ 0 60000 65536"/>
                  <a:gd name="T15" fmla="*/ 0 w 151"/>
                  <a:gd name="T16" fmla="*/ 0 h 191"/>
                  <a:gd name="T17" fmla="*/ 151 w 151"/>
                  <a:gd name="T18" fmla="*/ 191 h 191"/>
                </a:gdLst>
                <a:ahLst/>
                <a:cxnLst>
                  <a:cxn ang="T10">
                    <a:pos x="T0" y="T1"/>
                  </a:cxn>
                  <a:cxn ang="T11">
                    <a:pos x="T2" y="T3"/>
                  </a:cxn>
                  <a:cxn ang="T12">
                    <a:pos x="T4" y="T5"/>
                  </a:cxn>
                  <a:cxn ang="T13">
                    <a:pos x="T6" y="T7"/>
                  </a:cxn>
                  <a:cxn ang="T14">
                    <a:pos x="T8" y="T9"/>
                  </a:cxn>
                </a:cxnLst>
                <a:rect l="T15" t="T16" r="T17" b="T18"/>
                <a:pathLst>
                  <a:path w="151" h="191">
                    <a:moveTo>
                      <a:pt x="151" y="137"/>
                    </a:moveTo>
                    <a:lnTo>
                      <a:pt x="71" y="0"/>
                    </a:lnTo>
                    <a:lnTo>
                      <a:pt x="0" y="0"/>
                    </a:lnTo>
                    <a:lnTo>
                      <a:pt x="111" y="191"/>
                    </a:lnTo>
                    <a:lnTo>
                      <a:pt x="151" y="13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sp>
            <p:nvSpPr>
              <p:cNvPr id="27693" name="Freeform 86"/>
              <p:cNvSpPr>
                <a:spLocks/>
              </p:cNvSpPr>
              <p:nvPr/>
            </p:nvSpPr>
            <p:spPr bwMode="gray">
              <a:xfrm>
                <a:off x="2157" y="2649"/>
                <a:ext cx="652" cy="810"/>
              </a:xfrm>
              <a:custGeom>
                <a:avLst/>
                <a:gdLst>
                  <a:gd name="T0" fmla="*/ 2147483647 w 276"/>
                  <a:gd name="T1" fmla="*/ 2147483647 h 343"/>
                  <a:gd name="T2" fmla="*/ 2147483647 w 276"/>
                  <a:gd name="T3" fmla="*/ 2147483647 h 343"/>
                  <a:gd name="T4" fmla="*/ 2147483647 w 276"/>
                  <a:gd name="T5" fmla="*/ 2147483647 h 343"/>
                  <a:gd name="T6" fmla="*/ 2147483647 w 276"/>
                  <a:gd name="T7" fmla="*/ 2147483647 h 343"/>
                  <a:gd name="T8" fmla="*/ 0 w 276"/>
                  <a:gd name="T9" fmla="*/ 2147483647 h 343"/>
                  <a:gd name="T10" fmla="*/ 2147483647 w 276"/>
                  <a:gd name="T11" fmla="*/ 2147483647 h 343"/>
                  <a:gd name="T12" fmla="*/ 2147483647 w 276"/>
                  <a:gd name="T13" fmla="*/ 0 h 343"/>
                  <a:gd name="T14" fmla="*/ 2147483647 w 276"/>
                  <a:gd name="T15" fmla="*/ 0 h 343"/>
                  <a:gd name="T16" fmla="*/ 2147483647 w 276"/>
                  <a:gd name="T17" fmla="*/ 2147483647 h 3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6"/>
                  <a:gd name="T28" fmla="*/ 0 h 343"/>
                  <a:gd name="T29" fmla="*/ 276 w 276"/>
                  <a:gd name="T30" fmla="*/ 343 h 3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6" h="343">
                    <a:moveTo>
                      <a:pt x="252" y="1"/>
                    </a:moveTo>
                    <a:cubicBezTo>
                      <a:pt x="252" y="1"/>
                      <a:pt x="252" y="1"/>
                      <a:pt x="252" y="1"/>
                    </a:cubicBezTo>
                    <a:cubicBezTo>
                      <a:pt x="252" y="1"/>
                      <a:pt x="252" y="1"/>
                      <a:pt x="252" y="1"/>
                    </a:cubicBezTo>
                    <a:cubicBezTo>
                      <a:pt x="252" y="1"/>
                      <a:pt x="252" y="1"/>
                      <a:pt x="252" y="1"/>
                    </a:cubicBezTo>
                    <a:cubicBezTo>
                      <a:pt x="48" y="177"/>
                      <a:pt x="0" y="343"/>
                      <a:pt x="0" y="343"/>
                    </a:cubicBezTo>
                    <a:cubicBezTo>
                      <a:pt x="36" y="339"/>
                      <a:pt x="36" y="339"/>
                      <a:pt x="36" y="339"/>
                    </a:cubicBezTo>
                    <a:cubicBezTo>
                      <a:pt x="65" y="182"/>
                      <a:pt x="269" y="6"/>
                      <a:pt x="276" y="0"/>
                    </a:cubicBezTo>
                    <a:cubicBezTo>
                      <a:pt x="276" y="0"/>
                      <a:pt x="276" y="0"/>
                      <a:pt x="276" y="0"/>
                    </a:cubicBezTo>
                    <a:lnTo>
                      <a:pt x="252" y="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dirty="0">
                  <a:solidFill>
                    <a:srgbClr val="0085C3"/>
                  </a:solidFill>
                  <a:latin typeface="Museo Sans For Dell" charset="0"/>
                  <a:cs typeface="+mn-cs"/>
                </a:endParaRPr>
              </a:p>
            </p:txBody>
          </p:sp>
        </p:grpSp>
        <p:sp>
          <p:nvSpPr>
            <p:cNvPr id="27687" name="Freeform 60"/>
            <p:cNvSpPr>
              <a:spLocks/>
            </p:cNvSpPr>
            <p:nvPr/>
          </p:nvSpPr>
          <p:spPr bwMode="gray">
            <a:xfrm>
              <a:off x="2689" y="1728"/>
              <a:ext cx="405" cy="368"/>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0085C3"/>
                </a:solidFill>
                <a:latin typeface="Museo Sans For Dell" charset="0"/>
                <a:cs typeface="+mn-cs"/>
              </a:endParaRPr>
            </a:p>
          </p:txBody>
        </p:sp>
        <p:sp>
          <p:nvSpPr>
            <p:cNvPr id="27688" name="Freeform 61"/>
            <p:cNvSpPr>
              <a:spLocks/>
            </p:cNvSpPr>
            <p:nvPr/>
          </p:nvSpPr>
          <p:spPr bwMode="gray">
            <a:xfrm>
              <a:off x="2689" y="2764"/>
              <a:ext cx="405" cy="368"/>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0085C3"/>
                </a:solidFill>
                <a:latin typeface="Museo Sans For Dell" charset="0"/>
                <a:cs typeface="+mn-cs"/>
              </a:endParaRPr>
            </a:p>
          </p:txBody>
        </p:sp>
        <p:sp>
          <p:nvSpPr>
            <p:cNvPr id="27689" name="Freeform 62"/>
            <p:cNvSpPr>
              <a:spLocks/>
            </p:cNvSpPr>
            <p:nvPr/>
          </p:nvSpPr>
          <p:spPr bwMode="gray">
            <a:xfrm>
              <a:off x="1182" y="3254"/>
              <a:ext cx="405" cy="368"/>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0085C3"/>
                </a:solidFill>
                <a:latin typeface="Museo Sans For Dell" charset="0"/>
                <a:cs typeface="+mn-cs"/>
              </a:endParaRPr>
            </a:p>
          </p:txBody>
        </p:sp>
      </p:grpSp>
    </p:spTree>
    <p:custDataLst>
      <p:tags r:id="rId1"/>
    </p:custDataLst>
    <p:extLst>
      <p:ext uri="{BB962C8B-B14F-4D97-AF65-F5344CB8AC3E}">
        <p14:creationId xmlns:p14="http://schemas.microsoft.com/office/powerpoint/2010/main" val="98915783"/>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sz="half" idx="1"/>
          </p:nvPr>
        </p:nvSpPr>
        <p:spPr>
          <a:xfrm>
            <a:off x="457200" y="1341123"/>
            <a:ext cx="8229600" cy="2654573"/>
          </a:xfrm>
        </p:spPr>
        <p:txBody>
          <a:bodyPr/>
          <a:lstStyle/>
          <a:p>
            <a:r>
              <a:rPr lang="en-US" smtClean="0"/>
              <a:t>Time to failover depends on the type of failure:</a:t>
            </a:r>
          </a:p>
          <a:p>
            <a:pPr lvl="1"/>
            <a:r>
              <a:rPr lang="en-US" smtClean="0"/>
              <a:t>Active firewall restarted by Admin</a:t>
            </a:r>
          </a:p>
          <a:p>
            <a:pPr lvl="2"/>
            <a:r>
              <a:rPr lang="en-US" smtClean="0"/>
              <a:t>Standby learns of pending reboot from heartbeat.</a:t>
            </a:r>
          </a:p>
          <a:p>
            <a:pPr lvl="2"/>
            <a:r>
              <a:rPr lang="en-US" smtClean="0"/>
              <a:t>Failover almost instantaneous.</a:t>
            </a:r>
          </a:p>
          <a:p>
            <a:pPr lvl="1"/>
            <a:r>
              <a:rPr lang="en-US" smtClean="0"/>
              <a:t>Active firewall detects firmware failure</a:t>
            </a:r>
          </a:p>
          <a:p>
            <a:pPr lvl="2"/>
            <a:r>
              <a:rPr lang="en-US" smtClean="0"/>
              <a:t>Standby learns of Active firmware failure from heartbeat.</a:t>
            </a:r>
          </a:p>
          <a:p>
            <a:pPr lvl="2"/>
            <a:r>
              <a:rPr lang="en-US" smtClean="0"/>
              <a:t>Failover almost instantaneous.</a:t>
            </a:r>
          </a:p>
          <a:p>
            <a:pPr lvl="1"/>
            <a:r>
              <a:rPr lang="en-US" smtClean="0"/>
              <a:t>Active firewall looses power</a:t>
            </a:r>
          </a:p>
          <a:p>
            <a:pPr lvl="2"/>
            <a:r>
              <a:rPr lang="en-US" smtClean="0"/>
              <a:t>Only happens after configured number of heartbeats missed.</a:t>
            </a:r>
          </a:p>
          <a:p>
            <a:pPr lvl="2"/>
            <a:r>
              <a:rPr lang="en-US" smtClean="0"/>
              <a:t>Failover takes (heartbeat-interval X missed-heartbeats) milliseconds.</a:t>
            </a:r>
            <a:endParaRPr lang="en-US" dirty="0" smtClean="0"/>
          </a:p>
        </p:txBody>
      </p:sp>
      <p:sp>
        <p:nvSpPr>
          <p:cNvPr id="14338" name="Title 1"/>
          <p:cNvSpPr>
            <a:spLocks noGrp="1"/>
          </p:cNvSpPr>
          <p:nvPr>
            <p:ph type="title"/>
          </p:nvPr>
        </p:nvSpPr>
        <p:spPr/>
        <p:txBody>
          <a:bodyPr/>
          <a:lstStyle/>
          <a:p>
            <a:r>
              <a:rPr lang="en-US" dirty="0" smtClean="0"/>
              <a:t>HA Failover</a:t>
            </a:r>
          </a:p>
        </p:txBody>
      </p:sp>
    </p:spTree>
    <p:extLst>
      <p:ext uri="{BB962C8B-B14F-4D97-AF65-F5344CB8AC3E}">
        <p14:creationId xmlns:p14="http://schemas.microsoft.com/office/powerpoint/2010/main" val="3432326189"/>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sz="half" idx="1"/>
          </p:nvPr>
        </p:nvSpPr>
        <p:spPr>
          <a:xfrm>
            <a:off x="457200" y="1341121"/>
            <a:ext cx="8229600" cy="1338828"/>
          </a:xfrm>
        </p:spPr>
        <p:txBody>
          <a:bodyPr/>
          <a:lstStyle/>
          <a:p>
            <a:r>
              <a:rPr lang="en-US" smtClean="0"/>
              <a:t>Standby failover takes over from Active by announcing itself on the network.</a:t>
            </a:r>
          </a:p>
          <a:p>
            <a:pPr lvl="1"/>
            <a:r>
              <a:rPr lang="en-US" smtClean="0"/>
              <a:t>Sends Gratuitous ARPs for all VIPs and other IP addresses it is taking over from the failed Active.</a:t>
            </a:r>
          </a:p>
          <a:p>
            <a:pPr lvl="1"/>
            <a:r>
              <a:rPr lang="en-US" smtClean="0"/>
              <a:t>Allows all connected Layer-2 devices to learn of new ‘location’ and MAC address for IP addresses.</a:t>
            </a:r>
            <a:endParaRPr lang="en-US" dirty="0" smtClean="0"/>
          </a:p>
        </p:txBody>
      </p:sp>
      <p:sp>
        <p:nvSpPr>
          <p:cNvPr id="15362" name="Title 1"/>
          <p:cNvSpPr>
            <a:spLocks noGrp="1"/>
          </p:cNvSpPr>
          <p:nvPr>
            <p:ph type="title"/>
          </p:nvPr>
        </p:nvSpPr>
        <p:spPr/>
        <p:txBody>
          <a:bodyPr/>
          <a:lstStyle/>
          <a:p>
            <a:r>
              <a:rPr lang="en-US" dirty="0" smtClean="0"/>
              <a:t>HA Failover</a:t>
            </a:r>
          </a:p>
        </p:txBody>
      </p:sp>
    </p:spTree>
    <p:extLst>
      <p:ext uri="{BB962C8B-B14F-4D97-AF65-F5344CB8AC3E}">
        <p14:creationId xmlns:p14="http://schemas.microsoft.com/office/powerpoint/2010/main" val="4246284836"/>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sz="half" idx="1"/>
          </p:nvPr>
        </p:nvSpPr>
        <p:spPr>
          <a:xfrm>
            <a:off x="457200" y="1341121"/>
            <a:ext cx="8229600" cy="2931572"/>
          </a:xfrm>
        </p:spPr>
        <p:txBody>
          <a:bodyPr/>
          <a:lstStyle/>
          <a:p>
            <a:r>
              <a:rPr lang="en-US" dirty="0" smtClean="0"/>
              <a:t>Active and Standby unit can also share common Layer-2 MAC address.</a:t>
            </a:r>
          </a:p>
          <a:p>
            <a:pPr lvl="1"/>
            <a:r>
              <a:rPr lang="en-US" dirty="0" smtClean="0"/>
              <a:t>Virtual MAC ‘generated’ from MAC address of interface on Primary.</a:t>
            </a:r>
          </a:p>
          <a:p>
            <a:pPr lvl="1"/>
            <a:r>
              <a:rPr lang="en-US" dirty="0" smtClean="0"/>
              <a:t>Interface virtual MAC can be specified by Admin.</a:t>
            </a:r>
          </a:p>
          <a:p>
            <a:r>
              <a:rPr lang="en-US" dirty="0" smtClean="0"/>
              <a:t>When Virtual MAC used, it  looks like the firewall has ‘moved’ on the network.</a:t>
            </a:r>
          </a:p>
          <a:p>
            <a:r>
              <a:rPr lang="en-US" dirty="0" smtClean="0"/>
              <a:t>Highly recommended </a:t>
            </a:r>
          </a:p>
          <a:p>
            <a:pPr lvl="1"/>
            <a:r>
              <a:rPr lang="en-US" dirty="0" smtClean="0"/>
              <a:t>Seamless traffic failover</a:t>
            </a:r>
          </a:p>
          <a:p>
            <a:pPr lvl="1"/>
            <a:r>
              <a:rPr lang="en-US" dirty="0" smtClean="0"/>
              <a:t>Only the connected L2 devices (Switches) need to learn of Virtual MAC move </a:t>
            </a:r>
          </a:p>
          <a:p>
            <a:r>
              <a:rPr lang="en-US" dirty="0" smtClean="0"/>
              <a:t>If Virtual MAC is not used</a:t>
            </a:r>
          </a:p>
          <a:p>
            <a:pPr lvl="1"/>
            <a:r>
              <a:rPr lang="en-US" dirty="0" smtClean="0"/>
              <a:t>Traffic failover time is dependent on behavior of connected L3 devices (Routers)</a:t>
            </a:r>
          </a:p>
          <a:p>
            <a:pPr lvl="1"/>
            <a:r>
              <a:rPr lang="en-US" dirty="0" smtClean="0"/>
              <a:t>ARP needs to be re-learned on connected L3 devices for traffic to failover</a:t>
            </a:r>
          </a:p>
        </p:txBody>
      </p:sp>
      <p:sp>
        <p:nvSpPr>
          <p:cNvPr id="16386" name="Title 1"/>
          <p:cNvSpPr>
            <a:spLocks noGrp="1"/>
          </p:cNvSpPr>
          <p:nvPr>
            <p:ph type="title"/>
          </p:nvPr>
        </p:nvSpPr>
        <p:spPr/>
        <p:txBody>
          <a:bodyPr/>
          <a:lstStyle/>
          <a:p>
            <a:r>
              <a:rPr lang="en-US" smtClean="0"/>
              <a:t>Virtual MAC</a:t>
            </a:r>
          </a:p>
        </p:txBody>
      </p:sp>
    </p:spTree>
    <p:extLst>
      <p:ext uri="{BB962C8B-B14F-4D97-AF65-F5344CB8AC3E}">
        <p14:creationId xmlns:p14="http://schemas.microsoft.com/office/powerpoint/2010/main" val="196127796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mtClean="0"/>
              <a:t>Virtual MAC</a:t>
            </a:r>
          </a:p>
        </p:txBody>
      </p:sp>
      <p:graphicFrame>
        <p:nvGraphicFramePr>
          <p:cNvPr id="6" name="Group 148"/>
          <p:cNvGraphicFramePr>
            <a:graphicFrameLocks/>
          </p:cNvGraphicFramePr>
          <p:nvPr>
            <p:extLst>
              <p:ext uri="{D42A27DB-BD31-4B8C-83A1-F6EECF244321}">
                <p14:modId xmlns:p14="http://schemas.microsoft.com/office/powerpoint/2010/main" val="2283442024"/>
              </p:ext>
            </p:extLst>
          </p:nvPr>
        </p:nvGraphicFramePr>
        <p:xfrm>
          <a:off x="1741437" y="2087592"/>
          <a:ext cx="3145631" cy="381000"/>
        </p:xfrm>
        <a:graphic>
          <a:graphicData uri="http://schemas.openxmlformats.org/drawingml/2006/table">
            <a:tbl>
              <a:tblPr/>
              <a:tblGrid>
                <a:gridCol w="523875"/>
                <a:gridCol w="525066"/>
                <a:gridCol w="523875"/>
                <a:gridCol w="523875"/>
                <a:gridCol w="525065"/>
                <a:gridCol w="523875"/>
              </a:tblGrid>
              <a:tr h="381000">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00</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17</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C5</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19</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E1</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40</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graphicFrame>
        <p:nvGraphicFramePr>
          <p:cNvPr id="7" name="Group 208"/>
          <p:cNvGraphicFramePr>
            <a:graphicFrameLocks noGrp="1"/>
          </p:cNvGraphicFramePr>
          <p:nvPr>
            <p:extLst>
              <p:ext uri="{D42A27DB-BD31-4B8C-83A1-F6EECF244321}">
                <p14:modId xmlns:p14="http://schemas.microsoft.com/office/powerpoint/2010/main" val="3508091816"/>
              </p:ext>
            </p:extLst>
          </p:nvPr>
        </p:nvGraphicFramePr>
        <p:xfrm>
          <a:off x="1662849" y="4383117"/>
          <a:ext cx="3145631" cy="381000"/>
        </p:xfrm>
        <a:graphic>
          <a:graphicData uri="http://schemas.openxmlformats.org/drawingml/2006/table">
            <a:tbl>
              <a:tblPr/>
              <a:tblGrid>
                <a:gridCol w="523875"/>
                <a:gridCol w="525066"/>
                <a:gridCol w="523875"/>
                <a:gridCol w="523875"/>
                <a:gridCol w="525065"/>
                <a:gridCol w="523875"/>
              </a:tblGrid>
              <a:tr h="381000">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02</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17</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C5</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19</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E1</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40000"/>
                        </a:spcBef>
                        <a:spcAft>
                          <a:spcPct val="0"/>
                        </a:spcAft>
                        <a:buClr>
                          <a:schemeClr val="accent1"/>
                        </a:buClr>
                        <a:buSzPct val="125000"/>
                        <a:buFont typeface="Wingdings" pitchFamily="2" charset="2"/>
                        <a:buNone/>
                        <a:tabLst/>
                      </a:pPr>
                      <a:r>
                        <a:rPr kumimoji="0" lang="en-US" sz="2000" b="0" i="0" u="none" strike="noStrike" cap="none" normalizeH="0" baseline="0" dirty="0" smtClean="0">
                          <a:ln>
                            <a:noFill/>
                          </a:ln>
                          <a:solidFill>
                            <a:srgbClr val="FFFFFF"/>
                          </a:solidFill>
                          <a:effectLst/>
                          <a:latin typeface="Museo Sans For Dell" charset="0"/>
                          <a:ea typeface="ＭＳ Ｐゴシック" pitchFamily="52" charset="-128"/>
                        </a:rPr>
                        <a:t>40</a:t>
                      </a:r>
                    </a:p>
                  </a:txBody>
                  <a:tcPr marL="68580" marR="6858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17444" name="Text Box 169"/>
          <p:cNvSpPr txBox="1">
            <a:spLocks noChangeArrowheads="1"/>
          </p:cNvSpPr>
          <p:nvPr/>
        </p:nvSpPr>
        <p:spPr bwMode="auto">
          <a:xfrm>
            <a:off x="2230777" y="1273210"/>
            <a:ext cx="5405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r>
              <a:rPr lang="en-US" sz="1500" b="1" dirty="0">
                <a:solidFill>
                  <a:srgbClr val="FFFFFF"/>
                </a:solidFill>
                <a:latin typeface="Museo Sans For Dell" charset="0"/>
                <a:cs typeface="+mn-cs"/>
              </a:rPr>
              <a:t>OUI</a:t>
            </a:r>
          </a:p>
        </p:txBody>
      </p:sp>
      <p:sp>
        <p:nvSpPr>
          <p:cNvPr id="17445" name="Text Box 182"/>
          <p:cNvSpPr txBox="1">
            <a:spLocks noChangeArrowheads="1"/>
          </p:cNvSpPr>
          <p:nvPr/>
        </p:nvSpPr>
        <p:spPr bwMode="auto">
          <a:xfrm>
            <a:off x="4985890" y="1970123"/>
            <a:ext cx="25777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200" dirty="0">
                <a:solidFill>
                  <a:srgbClr val="FFFFFF"/>
                </a:solidFill>
                <a:latin typeface="Museo Sans For Dell" charset="0"/>
                <a:cs typeface="+mn-cs"/>
              </a:rPr>
              <a:t>Physical MAC Address (Primary)</a:t>
            </a:r>
          </a:p>
        </p:txBody>
      </p:sp>
      <p:sp>
        <p:nvSpPr>
          <p:cNvPr id="17446" name="Text Box 183"/>
          <p:cNvSpPr txBox="1">
            <a:spLocks noChangeArrowheads="1"/>
          </p:cNvSpPr>
          <p:nvPr/>
        </p:nvSpPr>
        <p:spPr bwMode="auto">
          <a:xfrm>
            <a:off x="4981120" y="4345017"/>
            <a:ext cx="22511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800" dirty="0">
                <a:solidFill>
                  <a:srgbClr val="FFFFFF"/>
                </a:solidFill>
                <a:latin typeface="Museo Sans For Dell" charset="0"/>
                <a:cs typeface="+mn-cs"/>
              </a:rPr>
              <a:t>Virtual Mac Address</a:t>
            </a:r>
          </a:p>
        </p:txBody>
      </p:sp>
      <p:sp>
        <p:nvSpPr>
          <p:cNvPr id="17447" name="AutoShape 184"/>
          <p:cNvSpPr>
            <a:spLocks noChangeArrowheads="1"/>
          </p:cNvSpPr>
          <p:nvPr/>
        </p:nvSpPr>
        <p:spPr bwMode="auto">
          <a:xfrm>
            <a:off x="3157090" y="2555905"/>
            <a:ext cx="252413" cy="1771651"/>
          </a:xfrm>
          <a:prstGeom prst="downArrow">
            <a:avLst>
              <a:gd name="adj1" fmla="val 50000"/>
              <a:gd name="adj2" fmla="val 131604"/>
            </a:avLst>
          </a:prstGeom>
          <a:solidFill>
            <a:srgbClr val="FFFFFF"/>
          </a:solidFill>
          <a:ln w="12700">
            <a:noFill/>
            <a:miter lim="800000"/>
            <a:headEnd/>
            <a:tailEnd/>
          </a:ln>
        </p:spPr>
        <p:txBody>
          <a:bodyPr wrap="none" anchor="ctr"/>
          <a:lstStyle/>
          <a:p>
            <a:endParaRPr lang="en-US" sz="1800" dirty="0">
              <a:solidFill>
                <a:srgbClr val="FFFFFF"/>
              </a:solidFill>
              <a:latin typeface="Museo Sans For Dell" charset="0"/>
              <a:cs typeface="+mn-cs"/>
            </a:endParaRPr>
          </a:p>
        </p:txBody>
      </p:sp>
      <p:sp>
        <p:nvSpPr>
          <p:cNvPr id="17448" name="Rectangle 202"/>
          <p:cNvSpPr>
            <a:spLocks noChangeArrowheads="1"/>
          </p:cNvSpPr>
          <p:nvPr/>
        </p:nvSpPr>
        <p:spPr bwMode="auto">
          <a:xfrm>
            <a:off x="1741430" y="2822611"/>
            <a:ext cx="1021556" cy="561975"/>
          </a:xfrm>
          <a:prstGeom prst="rect">
            <a:avLst/>
          </a:prstGeom>
          <a:solidFill>
            <a:srgbClr val="FFFFFF"/>
          </a:solidFill>
          <a:ln w="12700">
            <a:solidFill>
              <a:srgbClr val="FFFFFF"/>
            </a:solidFill>
            <a:miter lim="800000"/>
            <a:headEnd/>
            <a:tailEnd/>
          </a:ln>
        </p:spPr>
        <p:txBody>
          <a:bodyPr wrap="none" anchor="ctr"/>
          <a:lstStyle/>
          <a:p>
            <a:pPr algn="ctr"/>
            <a:endParaRPr lang="en-US" sz="1800" dirty="0">
              <a:solidFill>
                <a:srgbClr val="EEEEEE">
                  <a:lumMod val="25000"/>
                </a:srgbClr>
              </a:solidFill>
              <a:latin typeface="Museo Sans For Dell" charset="0"/>
              <a:cs typeface="+mn-cs"/>
            </a:endParaRPr>
          </a:p>
        </p:txBody>
      </p:sp>
      <p:sp>
        <p:nvSpPr>
          <p:cNvPr id="17449" name="Line 205"/>
          <p:cNvSpPr>
            <a:spLocks noChangeShapeType="1"/>
          </p:cNvSpPr>
          <p:nvPr/>
        </p:nvSpPr>
        <p:spPr bwMode="auto">
          <a:xfrm>
            <a:off x="2215298" y="2819436"/>
            <a:ext cx="0" cy="555625"/>
          </a:xfrm>
          <a:prstGeom prst="line">
            <a:avLst/>
          </a:prstGeom>
          <a:noFill/>
          <a:ln w="12700">
            <a:solidFill>
              <a:schemeClr val="tx2">
                <a:lumMod val="25000"/>
              </a:schemeClr>
            </a:solidFill>
            <a:round/>
            <a:headEnd/>
            <a:tailEnd/>
          </a:ln>
          <a:extLst>
            <a:ext uri="{909E8E84-426E-40DD-AFC4-6F175D3DCCD1}">
              <a14:hiddenFill xmlns:a14="http://schemas.microsoft.com/office/drawing/2010/main">
                <a:noFill/>
              </a14:hiddenFill>
            </a:ext>
          </a:extLst>
        </p:spPr>
        <p:txBody>
          <a:bodyPr/>
          <a:lstStyle/>
          <a:p>
            <a:endParaRPr lang="en-US" sz="1800" dirty="0">
              <a:solidFill>
                <a:srgbClr val="FFFFFF"/>
              </a:solidFill>
              <a:latin typeface="Museo Sans For Dell" charset="0"/>
              <a:cs typeface="+mn-cs"/>
            </a:endParaRPr>
          </a:p>
        </p:txBody>
      </p:sp>
      <p:sp>
        <p:nvSpPr>
          <p:cNvPr id="17450" name="Line 206"/>
          <p:cNvSpPr>
            <a:spLocks noChangeShapeType="1"/>
          </p:cNvSpPr>
          <p:nvPr/>
        </p:nvSpPr>
        <p:spPr bwMode="auto">
          <a:xfrm flipH="1">
            <a:off x="1889074" y="2470186"/>
            <a:ext cx="252413" cy="32702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800" dirty="0">
              <a:solidFill>
                <a:srgbClr val="FFFFFF"/>
              </a:solidFill>
              <a:latin typeface="Museo Sans For Dell" charset="0"/>
              <a:cs typeface="+mn-cs"/>
            </a:endParaRPr>
          </a:p>
        </p:txBody>
      </p:sp>
      <p:sp>
        <p:nvSpPr>
          <p:cNvPr id="17451" name="Line 207"/>
          <p:cNvSpPr>
            <a:spLocks noChangeShapeType="1"/>
          </p:cNvSpPr>
          <p:nvPr/>
        </p:nvSpPr>
        <p:spPr bwMode="auto">
          <a:xfrm>
            <a:off x="2148624" y="2470182"/>
            <a:ext cx="407194" cy="34290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800" dirty="0">
              <a:solidFill>
                <a:srgbClr val="FFFFFF"/>
              </a:solidFill>
              <a:latin typeface="Museo Sans For Dell" charset="0"/>
              <a:cs typeface="+mn-cs"/>
            </a:endParaRPr>
          </a:p>
        </p:txBody>
      </p:sp>
      <p:sp>
        <p:nvSpPr>
          <p:cNvPr id="17452" name="Text Box 210"/>
          <p:cNvSpPr txBox="1">
            <a:spLocks noChangeArrowheads="1"/>
          </p:cNvSpPr>
          <p:nvPr/>
        </p:nvSpPr>
        <p:spPr bwMode="auto">
          <a:xfrm>
            <a:off x="2243873" y="2913092"/>
            <a:ext cx="24397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rgbClr val="EEEEEE">
                    <a:lumMod val="25000"/>
                  </a:srgbClr>
                </a:solidFill>
                <a:latin typeface="Museo Sans For Dell" charset="0"/>
                <a:cs typeface="+mn-cs"/>
              </a:rPr>
              <a:t>L</a:t>
            </a:r>
          </a:p>
        </p:txBody>
      </p:sp>
      <p:sp>
        <p:nvSpPr>
          <p:cNvPr id="17453" name="Line 212"/>
          <p:cNvSpPr>
            <a:spLocks noChangeShapeType="1"/>
          </p:cNvSpPr>
          <p:nvPr/>
        </p:nvSpPr>
        <p:spPr bwMode="auto">
          <a:xfrm flipH="1">
            <a:off x="2485571" y="2835307"/>
            <a:ext cx="0" cy="571500"/>
          </a:xfrm>
          <a:prstGeom prst="line">
            <a:avLst/>
          </a:prstGeom>
          <a:noFill/>
          <a:ln w="12700">
            <a:solidFill>
              <a:schemeClr val="tx2">
                <a:lumMod val="25000"/>
              </a:schemeClr>
            </a:solidFill>
            <a:round/>
            <a:headEnd/>
            <a:tailEnd/>
          </a:ln>
          <a:extLst>
            <a:ext uri="{909E8E84-426E-40DD-AFC4-6F175D3DCCD1}">
              <a14:hiddenFill xmlns:a14="http://schemas.microsoft.com/office/drawing/2010/main">
                <a:noFill/>
              </a14:hiddenFill>
            </a:ext>
          </a:extLst>
        </p:spPr>
        <p:txBody>
          <a:bodyPr/>
          <a:lstStyle/>
          <a:p>
            <a:endParaRPr lang="en-US" sz="1800" dirty="0">
              <a:solidFill>
                <a:srgbClr val="FFFFFF"/>
              </a:solidFill>
              <a:latin typeface="Museo Sans For Dell" charset="0"/>
              <a:cs typeface="+mn-cs"/>
            </a:endParaRPr>
          </a:p>
        </p:txBody>
      </p:sp>
      <p:sp>
        <p:nvSpPr>
          <p:cNvPr id="17454" name="Text Box 213"/>
          <p:cNvSpPr txBox="1">
            <a:spLocks noChangeArrowheads="1"/>
          </p:cNvSpPr>
          <p:nvPr/>
        </p:nvSpPr>
        <p:spPr bwMode="auto">
          <a:xfrm>
            <a:off x="2501048" y="2922617"/>
            <a:ext cx="28245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rgbClr val="EEEEEE">
                    <a:lumMod val="25000"/>
                  </a:srgbClr>
                </a:solidFill>
                <a:latin typeface="Museo Sans For Dell" charset="0"/>
                <a:cs typeface="+mn-cs"/>
              </a:rPr>
              <a:t>M</a:t>
            </a:r>
          </a:p>
        </p:txBody>
      </p:sp>
      <p:sp>
        <p:nvSpPr>
          <p:cNvPr id="17455" name="Text Box 214"/>
          <p:cNvSpPr txBox="1">
            <a:spLocks noChangeArrowheads="1"/>
          </p:cNvSpPr>
          <p:nvPr/>
        </p:nvSpPr>
        <p:spPr bwMode="auto">
          <a:xfrm>
            <a:off x="1650942" y="3322668"/>
            <a:ext cx="3064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900" dirty="0">
                <a:solidFill>
                  <a:srgbClr val="FFFFFF"/>
                </a:solidFill>
                <a:latin typeface="Museo Sans For Dell" charset="0"/>
                <a:cs typeface="+mn-cs"/>
              </a:rPr>
              <a:t>b1</a:t>
            </a:r>
          </a:p>
        </p:txBody>
      </p:sp>
      <p:sp>
        <p:nvSpPr>
          <p:cNvPr id="17456" name="Text Box 215"/>
          <p:cNvSpPr txBox="1">
            <a:spLocks noChangeArrowheads="1"/>
          </p:cNvSpPr>
          <p:nvPr/>
        </p:nvSpPr>
        <p:spPr bwMode="auto">
          <a:xfrm>
            <a:off x="2143868" y="338616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sz="1800" dirty="0">
              <a:solidFill>
                <a:srgbClr val="FFFFFF"/>
              </a:solidFill>
              <a:latin typeface="Museo Sans For Dell" charset="0"/>
              <a:cs typeface="+mn-cs"/>
            </a:endParaRPr>
          </a:p>
        </p:txBody>
      </p:sp>
      <p:sp>
        <p:nvSpPr>
          <p:cNvPr id="17457" name="Text Box 217"/>
          <p:cNvSpPr txBox="1">
            <a:spLocks noChangeArrowheads="1"/>
          </p:cNvSpPr>
          <p:nvPr/>
        </p:nvSpPr>
        <p:spPr bwMode="auto">
          <a:xfrm>
            <a:off x="2243873" y="3357598"/>
            <a:ext cx="290464"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750" dirty="0">
                <a:solidFill>
                  <a:srgbClr val="FFFFFF"/>
                </a:solidFill>
                <a:latin typeface="Museo Sans For Dell" charset="0"/>
                <a:cs typeface="+mn-cs"/>
              </a:rPr>
              <a:t>b7</a:t>
            </a:r>
          </a:p>
        </p:txBody>
      </p:sp>
      <p:sp>
        <p:nvSpPr>
          <p:cNvPr id="17458" name="Text Box 218"/>
          <p:cNvSpPr txBox="1">
            <a:spLocks noChangeArrowheads="1"/>
          </p:cNvSpPr>
          <p:nvPr/>
        </p:nvSpPr>
        <p:spPr bwMode="auto">
          <a:xfrm>
            <a:off x="2493905" y="3348073"/>
            <a:ext cx="340519"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750" dirty="0">
                <a:solidFill>
                  <a:srgbClr val="FFFFFF"/>
                </a:solidFill>
                <a:latin typeface="Museo Sans For Dell" charset="0"/>
                <a:cs typeface="+mn-cs"/>
              </a:rPr>
              <a:t>b8</a:t>
            </a:r>
          </a:p>
        </p:txBody>
      </p:sp>
      <p:sp>
        <p:nvSpPr>
          <p:cNvPr id="17459" name="Line 220"/>
          <p:cNvSpPr>
            <a:spLocks noChangeShapeType="1"/>
          </p:cNvSpPr>
          <p:nvPr/>
        </p:nvSpPr>
        <p:spPr bwMode="auto">
          <a:xfrm flipH="1">
            <a:off x="1820018" y="3403632"/>
            <a:ext cx="485775" cy="1000125"/>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800" dirty="0">
              <a:solidFill>
                <a:srgbClr val="FFFFFF"/>
              </a:solidFill>
              <a:latin typeface="Museo Sans For Dell" charset="0"/>
              <a:cs typeface="+mn-cs"/>
            </a:endParaRPr>
          </a:p>
        </p:txBody>
      </p:sp>
      <p:sp>
        <p:nvSpPr>
          <p:cNvPr id="17460" name="Right Brace 25"/>
          <p:cNvSpPr>
            <a:spLocks/>
          </p:cNvSpPr>
          <p:nvPr/>
        </p:nvSpPr>
        <p:spPr bwMode="auto">
          <a:xfrm rot="-5400000">
            <a:off x="2369686" y="1114460"/>
            <a:ext cx="284163" cy="1547813"/>
          </a:xfrm>
          <a:prstGeom prst="rightBrace">
            <a:avLst>
              <a:gd name="adj1" fmla="val 8305"/>
              <a:gd name="adj2" fmla="val 50000"/>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dirty="0">
              <a:solidFill>
                <a:srgbClr val="FFFFFF"/>
              </a:solidFill>
              <a:latin typeface="Lucida Sans" pitchFamily="34" charset="0"/>
              <a:cs typeface="+mn-cs"/>
            </a:endParaRPr>
          </a:p>
        </p:txBody>
      </p:sp>
      <p:sp>
        <p:nvSpPr>
          <p:cNvPr id="17461" name="TextBox 26"/>
          <p:cNvSpPr txBox="1">
            <a:spLocks noChangeArrowheads="1"/>
          </p:cNvSpPr>
          <p:nvPr/>
        </p:nvSpPr>
        <p:spPr bwMode="auto">
          <a:xfrm>
            <a:off x="1635472" y="5083206"/>
            <a:ext cx="207460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en-US" sz="1350" dirty="0">
                <a:solidFill>
                  <a:srgbClr val="FFFFFF"/>
                </a:solidFill>
                <a:latin typeface="Museo Sans For Dell" charset="0"/>
                <a:cs typeface="+mn-cs"/>
              </a:rPr>
              <a:t>L = IEEE 802.3 ‘local’ bit</a:t>
            </a:r>
          </a:p>
        </p:txBody>
      </p:sp>
    </p:spTree>
    <p:extLst>
      <p:ext uri="{BB962C8B-B14F-4D97-AF65-F5344CB8AC3E}">
        <p14:creationId xmlns:p14="http://schemas.microsoft.com/office/powerpoint/2010/main" val="1696812293"/>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2"/>
          <p:cNvSpPr>
            <a:spLocks noGrp="1"/>
          </p:cNvSpPr>
          <p:nvPr>
            <p:ph type="title"/>
          </p:nvPr>
        </p:nvSpPr>
        <p:spPr>
          <a:xfrm>
            <a:off x="438150" y="225424"/>
            <a:ext cx="8248650" cy="443198"/>
          </a:xfrm>
        </p:spPr>
        <p:txBody>
          <a:bodyPr/>
          <a:lstStyle/>
          <a:p>
            <a:r>
              <a:rPr lang="en-US" smtClean="0">
                <a:ea typeface="ＭＳ Ｐゴシック" pitchFamily="34" charset="-128"/>
              </a:rPr>
              <a:t>Top 7 E-Class &amp; SuperMassive Deployments</a:t>
            </a:r>
          </a:p>
        </p:txBody>
      </p:sp>
      <p:sp>
        <p:nvSpPr>
          <p:cNvPr id="4" name="Content Placeholder 3"/>
          <p:cNvSpPr>
            <a:spLocks noGrp="1"/>
          </p:cNvSpPr>
          <p:nvPr>
            <p:ph sz="half" idx="1"/>
          </p:nvPr>
        </p:nvSpPr>
        <p:spPr>
          <a:xfrm>
            <a:off x="334967" y="744539"/>
            <a:ext cx="8543925" cy="5869299"/>
          </a:xfrm>
        </p:spPr>
        <p:txBody>
          <a:bodyPr/>
          <a:lstStyle/>
          <a:p>
            <a:pPr marL="342900" indent="-342900">
              <a:spcAft>
                <a:spcPct val="0"/>
              </a:spcAft>
              <a:buFont typeface="Museo For Dell" pitchFamily="2" charset="0"/>
              <a:buAutoNum type="arabicPeriod"/>
            </a:pPr>
            <a:r>
              <a:rPr lang="en-US" sz="1400" b="1" dirty="0" smtClean="0">
                <a:ea typeface="ＭＳ Ｐゴシック" pitchFamily="34" charset="-128"/>
              </a:rPr>
              <a:t>Traditional NAT Gateway with Security &amp; Remote Access</a:t>
            </a:r>
          </a:p>
          <a:p>
            <a:pPr marL="342900" indent="-342900">
              <a:spcAft>
                <a:spcPct val="0"/>
              </a:spcAft>
              <a:buFont typeface="Museo For Dell" pitchFamily="2" charset="0"/>
              <a:buAutoNum type="arabicPeriod"/>
            </a:pPr>
            <a:r>
              <a:rPr lang="en-US" sz="1400" b="1" dirty="0">
                <a:ea typeface="ＭＳ Ｐゴシック" pitchFamily="34" charset="-128"/>
              </a:rPr>
              <a:t>In-Line Deployments: Wire mode or Layer 2 Bridge Mode, Tap Mode</a:t>
            </a:r>
          </a:p>
          <a:p>
            <a:pPr lvl="1">
              <a:spcAft>
                <a:spcPct val="0"/>
              </a:spcAft>
            </a:pPr>
            <a:r>
              <a:rPr lang="en-US" sz="1200" dirty="0"/>
              <a:t>Easy Network Insertion, no network re-numbering</a:t>
            </a:r>
          </a:p>
          <a:p>
            <a:pPr marL="342900" indent="-342900">
              <a:spcAft>
                <a:spcPct val="0"/>
              </a:spcAft>
              <a:buFont typeface="Museo For Dell" pitchFamily="2" charset="0"/>
              <a:buAutoNum type="arabicPeriod"/>
            </a:pPr>
            <a:endParaRPr lang="en-US" sz="1200" b="1" dirty="0" smtClean="0">
              <a:ea typeface="ＭＳ Ｐゴシック" pitchFamily="34" charset="-128"/>
            </a:endParaRPr>
          </a:p>
          <a:p>
            <a:pPr marL="342900" indent="-342900">
              <a:spcAft>
                <a:spcPct val="0"/>
              </a:spcAft>
              <a:buFont typeface="Museo For Dell" pitchFamily="2" charset="0"/>
              <a:buAutoNum type="arabicPeriod"/>
            </a:pPr>
            <a:r>
              <a:rPr lang="en-US" sz="1400" b="1" dirty="0" smtClean="0">
                <a:ea typeface="ＭＳ Ｐゴシック" pitchFamily="34" charset="-128"/>
              </a:rPr>
              <a:t>High Availability Modes</a:t>
            </a:r>
          </a:p>
          <a:p>
            <a:pPr lvl="1">
              <a:spcAft>
                <a:spcPct val="0"/>
              </a:spcAft>
            </a:pPr>
            <a:r>
              <a:rPr lang="en-US" sz="1200" dirty="0" smtClean="0"/>
              <a:t>Active/Passive with State Synchronization</a:t>
            </a:r>
          </a:p>
          <a:p>
            <a:pPr lvl="1">
              <a:spcAft>
                <a:spcPct val="0"/>
              </a:spcAft>
            </a:pPr>
            <a:r>
              <a:rPr lang="en-US" sz="1200" dirty="0" smtClean="0"/>
              <a:t>Active/Active DPI with State Synchronization</a:t>
            </a:r>
          </a:p>
          <a:p>
            <a:pPr lvl="1">
              <a:spcAft>
                <a:spcPct val="0"/>
              </a:spcAft>
            </a:pPr>
            <a:r>
              <a:rPr lang="en-US" sz="1200" dirty="0" smtClean="0"/>
              <a:t>Active/Active Clustering</a:t>
            </a:r>
          </a:p>
          <a:p>
            <a:pPr marL="342900" indent="-342900">
              <a:spcAft>
                <a:spcPct val="0"/>
              </a:spcAft>
              <a:buFont typeface="Museo For Dell" pitchFamily="2" charset="0"/>
              <a:buAutoNum type="arabicPeriod"/>
            </a:pPr>
            <a:endParaRPr lang="es-ES" altLang="ja-JP" sz="1200" b="1" dirty="0" smtClean="0">
              <a:ea typeface="ＭＳ Ｐゴシック" pitchFamily="34" charset="-128"/>
            </a:endParaRPr>
          </a:p>
          <a:p>
            <a:pPr marL="342900" indent="-342900">
              <a:spcAft>
                <a:spcPct val="0"/>
              </a:spcAft>
              <a:buFont typeface="Museo For Dell" pitchFamily="2" charset="0"/>
              <a:buAutoNum type="arabicPeriod"/>
            </a:pPr>
            <a:r>
              <a:rPr lang="ja-JP" altLang="en-US" sz="1400" b="1" dirty="0" smtClean="0">
                <a:ea typeface="ＭＳ Ｐゴシック" pitchFamily="34" charset="-128"/>
              </a:rPr>
              <a:t>“</a:t>
            </a:r>
            <a:r>
              <a:rPr lang="en-US" altLang="ja-JP" sz="1400" b="1" dirty="0" smtClean="0">
                <a:ea typeface="ＭＳ Ｐゴシック" pitchFamily="34" charset="-128"/>
              </a:rPr>
              <a:t>Clean Wireless</a:t>
            </a:r>
            <a:r>
              <a:rPr lang="ja-JP" altLang="en-US" sz="1400" b="1" dirty="0" smtClean="0">
                <a:ea typeface="ＭＳ Ｐゴシック" pitchFamily="34" charset="-128"/>
              </a:rPr>
              <a:t>”</a:t>
            </a:r>
            <a:r>
              <a:rPr lang="en-US" altLang="ja-JP" sz="1400" b="1" dirty="0" smtClean="0">
                <a:ea typeface="ＭＳ Ｐゴシック" pitchFamily="34" charset="-128"/>
              </a:rPr>
              <a:t> Deployment</a:t>
            </a:r>
          </a:p>
          <a:p>
            <a:pPr lvl="1">
              <a:spcAft>
                <a:spcPct val="0"/>
              </a:spcAft>
            </a:pPr>
            <a:r>
              <a:rPr lang="en-US" sz="1200" dirty="0" smtClean="0"/>
              <a:t>Firewall as a wireless controller</a:t>
            </a:r>
          </a:p>
          <a:p>
            <a:pPr lvl="1">
              <a:spcAft>
                <a:spcPct val="0"/>
              </a:spcAft>
            </a:pPr>
            <a:r>
              <a:rPr lang="en-US" sz="1200" dirty="0" smtClean="0"/>
              <a:t>DPI on all wireless traffic</a:t>
            </a:r>
          </a:p>
          <a:p>
            <a:pPr marL="342900" indent="-342900">
              <a:spcAft>
                <a:spcPct val="0"/>
              </a:spcAft>
              <a:buFont typeface="Museo For Dell" pitchFamily="2" charset="0"/>
              <a:buAutoNum type="arabicPeriod"/>
            </a:pPr>
            <a:r>
              <a:rPr lang="ja-JP" altLang="en-US" sz="1400" b="1" dirty="0" smtClean="0">
                <a:ea typeface="ＭＳ Ｐゴシック" pitchFamily="34" charset="-128"/>
              </a:rPr>
              <a:t>“</a:t>
            </a:r>
            <a:r>
              <a:rPr lang="en-US" altLang="ja-JP" sz="1400" b="1" dirty="0" err="1" smtClean="0">
                <a:ea typeface="ＭＳ Ｐゴシック" pitchFamily="34" charset="-128"/>
              </a:rPr>
              <a:t>CleanVPN</a:t>
            </a:r>
            <a:r>
              <a:rPr lang="ja-JP" altLang="en-US" sz="1400" b="1" dirty="0" smtClean="0">
                <a:ea typeface="ＭＳ Ｐゴシック" pitchFamily="34" charset="-128"/>
              </a:rPr>
              <a:t>”</a:t>
            </a:r>
            <a:r>
              <a:rPr lang="en-US" altLang="ja-JP" sz="1400" b="1" dirty="0" smtClean="0">
                <a:ea typeface="ＭＳ Ｐゴシック" pitchFamily="34" charset="-128"/>
              </a:rPr>
              <a:t> Deployment</a:t>
            </a:r>
          </a:p>
          <a:p>
            <a:pPr lvl="1">
              <a:spcAft>
                <a:spcPct val="0"/>
              </a:spcAft>
            </a:pPr>
            <a:r>
              <a:rPr lang="en-US" sz="1200" dirty="0" smtClean="0"/>
              <a:t>Firewall as a VPN Concentrator</a:t>
            </a:r>
          </a:p>
          <a:p>
            <a:pPr lvl="1">
              <a:spcAft>
                <a:spcPct val="0"/>
              </a:spcAft>
            </a:pPr>
            <a:r>
              <a:rPr lang="en-US" sz="1200" dirty="0" smtClean="0"/>
              <a:t>DPI on all incoming VPN traffic</a:t>
            </a:r>
          </a:p>
          <a:p>
            <a:pPr marL="342900" indent="-342900">
              <a:spcAft>
                <a:spcPct val="0"/>
              </a:spcAft>
              <a:buFont typeface="Museo For Dell" pitchFamily="2" charset="0"/>
              <a:buAutoNum type="arabicPeriod"/>
            </a:pPr>
            <a:r>
              <a:rPr lang="en-US" sz="1400" b="1" dirty="0" smtClean="0">
                <a:ea typeface="ＭＳ Ｐゴシック" pitchFamily="34" charset="-128"/>
              </a:rPr>
              <a:t>VPN Concentrator for Distributed Enterprise</a:t>
            </a:r>
          </a:p>
          <a:p>
            <a:pPr lvl="1">
              <a:spcAft>
                <a:spcPct val="0"/>
              </a:spcAft>
            </a:pPr>
            <a:r>
              <a:rPr lang="en-US" sz="1200" dirty="0" smtClean="0"/>
              <a:t>Global Management System (</a:t>
            </a:r>
            <a:r>
              <a:rPr lang="en-US" sz="1200" b="1" dirty="0" smtClean="0"/>
              <a:t>GMS</a:t>
            </a:r>
            <a:r>
              <a:rPr lang="en-US" sz="1200" dirty="0" smtClean="0"/>
              <a:t>) to provision and manage branch offices</a:t>
            </a:r>
          </a:p>
          <a:p>
            <a:pPr lvl="1">
              <a:spcAft>
                <a:spcPct val="0"/>
              </a:spcAft>
            </a:pPr>
            <a:r>
              <a:rPr lang="en-US" sz="1200" dirty="0" smtClean="0"/>
              <a:t>Connectivity through central </a:t>
            </a:r>
            <a:r>
              <a:rPr lang="en-US" sz="1200" dirty="0" err="1" smtClean="0"/>
              <a:t>SuperMassive</a:t>
            </a:r>
            <a:r>
              <a:rPr lang="en-US" sz="1200" dirty="0" smtClean="0"/>
              <a:t> or E-Class NSA firewall</a:t>
            </a:r>
          </a:p>
          <a:p>
            <a:pPr lvl="1">
              <a:spcAft>
                <a:spcPct val="0"/>
              </a:spcAft>
            </a:pPr>
            <a:r>
              <a:rPr lang="en-US" sz="1200" dirty="0" smtClean="0"/>
              <a:t>All security done at the central site</a:t>
            </a:r>
          </a:p>
          <a:p>
            <a:pPr marL="342900" indent="-342900">
              <a:spcAft>
                <a:spcPct val="0"/>
              </a:spcAft>
              <a:buFont typeface="Museo For Dell" pitchFamily="2" charset="0"/>
              <a:buAutoNum type="arabicPeriod"/>
            </a:pPr>
            <a:r>
              <a:rPr lang="en-US" sz="1400" b="1" dirty="0" smtClean="0">
                <a:ea typeface="ＭＳ Ｐゴシック" pitchFamily="34" charset="-128"/>
              </a:rPr>
              <a:t>Network Segmentation (Security Zones)</a:t>
            </a:r>
          </a:p>
          <a:p>
            <a:pPr lvl="1">
              <a:spcAft>
                <a:spcPct val="0"/>
              </a:spcAft>
            </a:pPr>
            <a:r>
              <a:rPr lang="en-US" sz="1200" dirty="0" smtClean="0"/>
              <a:t>Network Segmentation via VLAN &amp; Security Zones</a:t>
            </a:r>
          </a:p>
          <a:p>
            <a:pPr lvl="1">
              <a:spcAft>
                <a:spcPct val="0"/>
              </a:spcAft>
            </a:pPr>
            <a:r>
              <a:rPr lang="en-US" sz="1200" dirty="0" smtClean="0"/>
              <a:t>Different Security policies for each Security Zone</a:t>
            </a:r>
          </a:p>
          <a:p>
            <a:pPr lvl="1">
              <a:spcAft>
                <a:spcPct val="0"/>
              </a:spcAft>
              <a:buFont typeface="Museo For Dell" pitchFamily="2" charset="0"/>
              <a:buAutoNum type="arabicPeriod"/>
            </a:pPr>
            <a:endParaRPr lang="en-US" sz="1400" dirty="0" smtClean="0"/>
          </a:p>
        </p:txBody>
      </p:sp>
    </p:spTree>
    <p:extLst>
      <p:ext uri="{BB962C8B-B14F-4D97-AF65-F5344CB8AC3E}">
        <p14:creationId xmlns:p14="http://schemas.microsoft.com/office/powerpoint/2010/main" val="364972797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500"/>
                                        <p:tgtEl>
                                          <p:spTgt spid="4">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fade">
                                      <p:cBhvr>
                                        <p:cTn id="31" dur="500"/>
                                        <p:tgtEl>
                                          <p:spTgt spid="4">
                                            <p:txEl>
                                              <p:pRg st="7" end="7"/>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4">
                                            <p:txEl>
                                              <p:pRg st="9" end="9"/>
                                            </p:txEl>
                                          </p:spTgt>
                                        </p:tgtEl>
                                        <p:attrNameLst>
                                          <p:attrName>style.visibility</p:attrName>
                                        </p:attrNameLst>
                                      </p:cBhvr>
                                      <p:to>
                                        <p:strVal val="visible"/>
                                      </p:to>
                                    </p:set>
                                    <p:animEffect transition="in" filter="fade">
                                      <p:cBhvr>
                                        <p:cTn id="36" dur="500"/>
                                        <p:tgtEl>
                                          <p:spTgt spid="4">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Effect transition="in" filter="fade">
                                      <p:cBhvr>
                                        <p:cTn id="39" dur="500"/>
                                        <p:tgtEl>
                                          <p:spTgt spid="4">
                                            <p:txEl>
                                              <p:pRg st="10" end="1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4">
                                            <p:txEl>
                                              <p:pRg st="11" end="11"/>
                                            </p:txEl>
                                          </p:spTgt>
                                        </p:tgtEl>
                                        <p:attrNameLst>
                                          <p:attrName>style.visibility</p:attrName>
                                        </p:attrNameLst>
                                      </p:cBhvr>
                                      <p:to>
                                        <p:strVal val="visible"/>
                                      </p:to>
                                    </p:set>
                                    <p:animEffect transition="in" filter="fade">
                                      <p:cBhvr>
                                        <p:cTn id="42" dur="500"/>
                                        <p:tgtEl>
                                          <p:spTgt spid="4">
                                            <p:txEl>
                                              <p:pRg st="11" end="1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fade">
                                      <p:cBhvr>
                                        <p:cTn id="47" dur="500"/>
                                        <p:tgtEl>
                                          <p:spTgt spid="4">
                                            <p:txEl>
                                              <p:pRg st="12" end="12"/>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4">
                                            <p:txEl>
                                              <p:pRg st="13" end="13"/>
                                            </p:txEl>
                                          </p:spTgt>
                                        </p:tgtEl>
                                        <p:attrNameLst>
                                          <p:attrName>style.visibility</p:attrName>
                                        </p:attrNameLst>
                                      </p:cBhvr>
                                      <p:to>
                                        <p:strVal val="visible"/>
                                      </p:to>
                                    </p:set>
                                    <p:animEffect transition="in" filter="fade">
                                      <p:cBhvr>
                                        <p:cTn id="50" dur="500"/>
                                        <p:tgtEl>
                                          <p:spTgt spid="4">
                                            <p:txEl>
                                              <p:pRg st="13" end="13"/>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4">
                                            <p:txEl>
                                              <p:pRg st="14" end="14"/>
                                            </p:txEl>
                                          </p:spTgt>
                                        </p:tgtEl>
                                        <p:attrNameLst>
                                          <p:attrName>style.visibility</p:attrName>
                                        </p:attrNameLst>
                                      </p:cBhvr>
                                      <p:to>
                                        <p:strVal val="visible"/>
                                      </p:to>
                                    </p:set>
                                    <p:animEffect transition="in" filter="fade">
                                      <p:cBhvr>
                                        <p:cTn id="53" dur="500"/>
                                        <p:tgtEl>
                                          <p:spTgt spid="4">
                                            <p:txEl>
                                              <p:pRg st="14" end="14"/>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4">
                                            <p:txEl>
                                              <p:pRg st="15" end="15"/>
                                            </p:txEl>
                                          </p:spTgt>
                                        </p:tgtEl>
                                        <p:attrNameLst>
                                          <p:attrName>style.visibility</p:attrName>
                                        </p:attrNameLst>
                                      </p:cBhvr>
                                      <p:to>
                                        <p:strVal val="visible"/>
                                      </p:to>
                                    </p:set>
                                    <p:animEffect transition="in" filter="fade">
                                      <p:cBhvr>
                                        <p:cTn id="58" dur="500"/>
                                        <p:tgtEl>
                                          <p:spTgt spid="4">
                                            <p:txEl>
                                              <p:pRg st="15" end="15"/>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4">
                                            <p:txEl>
                                              <p:pRg st="16" end="16"/>
                                            </p:txEl>
                                          </p:spTgt>
                                        </p:tgtEl>
                                        <p:attrNameLst>
                                          <p:attrName>style.visibility</p:attrName>
                                        </p:attrNameLst>
                                      </p:cBhvr>
                                      <p:to>
                                        <p:strVal val="visible"/>
                                      </p:to>
                                    </p:set>
                                    <p:animEffect transition="in" filter="fade">
                                      <p:cBhvr>
                                        <p:cTn id="61" dur="500"/>
                                        <p:tgtEl>
                                          <p:spTgt spid="4">
                                            <p:txEl>
                                              <p:pRg st="16" end="16"/>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4">
                                            <p:txEl>
                                              <p:pRg st="17" end="17"/>
                                            </p:txEl>
                                          </p:spTgt>
                                        </p:tgtEl>
                                        <p:attrNameLst>
                                          <p:attrName>style.visibility</p:attrName>
                                        </p:attrNameLst>
                                      </p:cBhvr>
                                      <p:to>
                                        <p:strVal val="visible"/>
                                      </p:to>
                                    </p:set>
                                    <p:animEffect transition="in" filter="fade">
                                      <p:cBhvr>
                                        <p:cTn id="64" dur="500"/>
                                        <p:tgtEl>
                                          <p:spTgt spid="4">
                                            <p:txEl>
                                              <p:pRg st="17" end="17"/>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4">
                                            <p:txEl>
                                              <p:pRg st="18" end="18"/>
                                            </p:txEl>
                                          </p:spTgt>
                                        </p:tgtEl>
                                        <p:attrNameLst>
                                          <p:attrName>style.visibility</p:attrName>
                                        </p:attrNameLst>
                                      </p:cBhvr>
                                      <p:to>
                                        <p:strVal val="visible"/>
                                      </p:to>
                                    </p:set>
                                    <p:animEffect transition="in" filter="fade">
                                      <p:cBhvr>
                                        <p:cTn id="67" dur="500"/>
                                        <p:tgtEl>
                                          <p:spTgt spid="4">
                                            <p:txEl>
                                              <p:pRg st="18" end="18"/>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nodeType="clickEffect">
                                  <p:stCondLst>
                                    <p:cond delay="0"/>
                                  </p:stCondLst>
                                  <p:childTnLst>
                                    <p:set>
                                      <p:cBhvr>
                                        <p:cTn id="71" dur="1" fill="hold">
                                          <p:stCondLst>
                                            <p:cond delay="0"/>
                                          </p:stCondLst>
                                        </p:cTn>
                                        <p:tgtEl>
                                          <p:spTgt spid="4">
                                            <p:txEl>
                                              <p:pRg st="19" end="19"/>
                                            </p:txEl>
                                          </p:spTgt>
                                        </p:tgtEl>
                                        <p:attrNameLst>
                                          <p:attrName>style.visibility</p:attrName>
                                        </p:attrNameLst>
                                      </p:cBhvr>
                                      <p:to>
                                        <p:strVal val="visible"/>
                                      </p:to>
                                    </p:set>
                                    <p:animEffect transition="in" filter="fade">
                                      <p:cBhvr>
                                        <p:cTn id="72" dur="500"/>
                                        <p:tgtEl>
                                          <p:spTgt spid="4">
                                            <p:txEl>
                                              <p:pRg st="19" end="19"/>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4">
                                            <p:txEl>
                                              <p:pRg st="20" end="20"/>
                                            </p:txEl>
                                          </p:spTgt>
                                        </p:tgtEl>
                                        <p:attrNameLst>
                                          <p:attrName>style.visibility</p:attrName>
                                        </p:attrNameLst>
                                      </p:cBhvr>
                                      <p:to>
                                        <p:strVal val="visible"/>
                                      </p:to>
                                    </p:set>
                                    <p:animEffect transition="in" filter="fade">
                                      <p:cBhvr>
                                        <p:cTn id="75" dur="500"/>
                                        <p:tgtEl>
                                          <p:spTgt spid="4">
                                            <p:txEl>
                                              <p:pRg st="20" end="20"/>
                                            </p:txEl>
                                          </p:spTgt>
                                        </p:tgtEl>
                                      </p:cBhvr>
                                    </p:animEffect>
                                  </p:childTnLst>
                                </p:cTn>
                              </p:par>
                              <p:par>
                                <p:cTn id="76" presetID="10" presetClass="entr" presetSubtype="0" fill="hold" nodeType="withEffect">
                                  <p:stCondLst>
                                    <p:cond delay="0"/>
                                  </p:stCondLst>
                                  <p:childTnLst>
                                    <p:set>
                                      <p:cBhvr>
                                        <p:cTn id="77" dur="1" fill="hold">
                                          <p:stCondLst>
                                            <p:cond delay="0"/>
                                          </p:stCondLst>
                                        </p:cTn>
                                        <p:tgtEl>
                                          <p:spTgt spid="4">
                                            <p:txEl>
                                              <p:pRg st="21" end="21"/>
                                            </p:txEl>
                                          </p:spTgt>
                                        </p:tgtEl>
                                        <p:attrNameLst>
                                          <p:attrName>style.visibility</p:attrName>
                                        </p:attrNameLst>
                                      </p:cBhvr>
                                      <p:to>
                                        <p:strVal val="visible"/>
                                      </p:to>
                                    </p:set>
                                    <p:animEffect transition="in" filter="fade">
                                      <p:cBhvr>
                                        <p:cTn id="78" dur="500"/>
                                        <p:tgtEl>
                                          <p:spTgt spid="4">
                                            <p:txEl>
                                              <p:pRg st="21"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3"/>
          <p:cNvSpPr>
            <a:spLocks noGrp="1"/>
          </p:cNvSpPr>
          <p:nvPr>
            <p:ph sz="half" idx="1"/>
          </p:nvPr>
        </p:nvSpPr>
        <p:spPr>
          <a:xfrm>
            <a:off x="457200" y="1341125"/>
            <a:ext cx="8229600" cy="1762021"/>
          </a:xfrm>
        </p:spPr>
        <p:txBody>
          <a:bodyPr/>
          <a:lstStyle/>
          <a:p>
            <a:r>
              <a:rPr lang="en-US" dirty="0" smtClean="0"/>
              <a:t>Provides most basic failover support</a:t>
            </a:r>
          </a:p>
          <a:p>
            <a:r>
              <a:rPr lang="en-US" dirty="0" smtClean="0"/>
              <a:t>Standby firewall does not maintain any state (other than preferences)</a:t>
            </a:r>
          </a:p>
          <a:p>
            <a:pPr lvl="1"/>
            <a:r>
              <a:rPr lang="en-US" dirty="0" smtClean="0"/>
              <a:t>It is a ‘cold’ standby</a:t>
            </a:r>
          </a:p>
          <a:p>
            <a:r>
              <a:rPr lang="en-US" dirty="0" smtClean="0"/>
              <a:t>Upon failover, all existing connections no longer valid</a:t>
            </a:r>
          </a:p>
          <a:p>
            <a:pPr lvl="1"/>
            <a:r>
              <a:rPr lang="en-US" dirty="0" smtClean="0"/>
              <a:t>Hosts need to re-initiate connection</a:t>
            </a:r>
          </a:p>
          <a:p>
            <a:pPr lvl="1"/>
            <a:endParaRPr lang="en-US" dirty="0"/>
          </a:p>
        </p:txBody>
      </p:sp>
      <p:sp>
        <p:nvSpPr>
          <p:cNvPr id="18434" name="Title 2"/>
          <p:cNvSpPr>
            <a:spLocks noGrp="1"/>
          </p:cNvSpPr>
          <p:nvPr>
            <p:ph type="title"/>
          </p:nvPr>
        </p:nvSpPr>
        <p:spPr/>
        <p:txBody>
          <a:bodyPr/>
          <a:lstStyle/>
          <a:p>
            <a:r>
              <a:rPr lang="en-US" dirty="0" smtClean="0"/>
              <a:t>Basic High Availability</a:t>
            </a:r>
          </a:p>
        </p:txBody>
      </p:sp>
    </p:spTree>
    <p:extLst>
      <p:ext uri="{BB962C8B-B14F-4D97-AF65-F5344CB8AC3E}">
        <p14:creationId xmlns:p14="http://schemas.microsoft.com/office/powerpoint/2010/main" val="4191475487"/>
      </p:ext>
    </p:extLst>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sz="half" idx="1"/>
          </p:nvPr>
        </p:nvSpPr>
        <p:spPr>
          <a:xfrm>
            <a:off x="457200" y="1341120"/>
            <a:ext cx="8229600" cy="1792798"/>
          </a:xfrm>
        </p:spPr>
        <p:txBody>
          <a:bodyPr/>
          <a:lstStyle/>
          <a:p>
            <a:r>
              <a:rPr lang="en-US" dirty="0" smtClean="0"/>
              <a:t>Built on top of Basic High Availability.</a:t>
            </a:r>
          </a:p>
          <a:p>
            <a:r>
              <a:rPr lang="en-US" dirty="0" smtClean="0"/>
              <a:t>In addition to preferences, Application state information synced in real-time.</a:t>
            </a:r>
          </a:p>
          <a:p>
            <a:pPr lvl="1"/>
            <a:r>
              <a:rPr lang="en-US" dirty="0" smtClean="0"/>
              <a:t>Standby firewall is now a ‘hot’ standby.</a:t>
            </a:r>
          </a:p>
          <a:p>
            <a:r>
              <a:rPr lang="en-US" dirty="0" smtClean="0"/>
              <a:t>As most real-time state information synced, failover is transparent to hosts.</a:t>
            </a:r>
          </a:p>
          <a:p>
            <a:pPr lvl="1"/>
            <a:r>
              <a:rPr lang="en-US" dirty="0" smtClean="0"/>
              <a:t>Established connections can continue after failover</a:t>
            </a:r>
          </a:p>
          <a:p>
            <a:r>
              <a:rPr lang="en-US" dirty="0" smtClean="0"/>
              <a:t>Application state information synced over HA Data Link.</a:t>
            </a:r>
            <a:endParaRPr lang="en-US" dirty="0"/>
          </a:p>
        </p:txBody>
      </p:sp>
      <p:sp>
        <p:nvSpPr>
          <p:cNvPr id="19458" name="Title 1"/>
          <p:cNvSpPr>
            <a:spLocks noGrp="1"/>
          </p:cNvSpPr>
          <p:nvPr>
            <p:ph type="title"/>
          </p:nvPr>
        </p:nvSpPr>
        <p:spPr/>
        <p:txBody>
          <a:bodyPr/>
          <a:lstStyle/>
          <a:p>
            <a:r>
              <a:rPr lang="en-US" smtClean="0"/>
              <a:t>Stateful High Availability</a:t>
            </a:r>
            <a:endParaRPr lang="en-US" dirty="0" smtClean="0"/>
          </a:p>
        </p:txBody>
      </p:sp>
    </p:spTree>
    <p:extLst>
      <p:ext uri="{BB962C8B-B14F-4D97-AF65-F5344CB8AC3E}">
        <p14:creationId xmlns:p14="http://schemas.microsoft.com/office/powerpoint/2010/main" val="281270897"/>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45"/>
          <p:cNvSpPr>
            <a:spLocks noChangeArrowheads="1"/>
          </p:cNvSpPr>
          <p:nvPr/>
        </p:nvSpPr>
        <p:spPr bwMode="auto">
          <a:xfrm>
            <a:off x="3028950" y="2371725"/>
            <a:ext cx="3130154" cy="3005139"/>
          </a:xfrm>
          <a:prstGeom prst="rect">
            <a:avLst/>
          </a:prstGeom>
          <a:noFill/>
          <a:ln w="19050">
            <a:noFill/>
            <a:prstDash val="dash"/>
            <a:miter lim="800000"/>
            <a:headEnd/>
            <a:tailEnd/>
          </a:ln>
        </p:spPr>
        <p:txBody>
          <a:bodyPr wrap="none" anchor="ctr"/>
          <a:lstStyle/>
          <a:p>
            <a:pPr eaLnBrk="0" hangingPunct="0"/>
            <a:endParaRPr lang="en-US" sz="1800" dirty="0">
              <a:solidFill>
                <a:srgbClr val="0085C3"/>
              </a:solidFill>
              <a:latin typeface="Museo Sans For Dell" charset="0"/>
              <a:cs typeface="+mn-cs"/>
            </a:endParaRPr>
          </a:p>
        </p:txBody>
      </p:sp>
      <p:sp>
        <p:nvSpPr>
          <p:cNvPr id="20485" name="Line 44"/>
          <p:cNvSpPr>
            <a:spLocks noChangeShapeType="1"/>
          </p:cNvSpPr>
          <p:nvPr/>
        </p:nvSpPr>
        <p:spPr bwMode="auto">
          <a:xfrm flipH="1">
            <a:off x="5630473" y="4484688"/>
            <a:ext cx="1338263"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86" name="Line 43"/>
          <p:cNvSpPr>
            <a:spLocks noChangeShapeType="1"/>
          </p:cNvSpPr>
          <p:nvPr/>
        </p:nvSpPr>
        <p:spPr bwMode="auto">
          <a:xfrm flipH="1">
            <a:off x="2177654" y="4487863"/>
            <a:ext cx="1315640"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87" name="Rectangle 2"/>
          <p:cNvSpPr>
            <a:spLocks noGrp="1"/>
          </p:cNvSpPr>
          <p:nvPr>
            <p:ph type="title"/>
          </p:nvPr>
        </p:nvSpPr>
        <p:spPr/>
        <p:txBody>
          <a:bodyPr/>
          <a:lstStyle/>
          <a:p>
            <a:pPr algn="ctr" eaLnBrk="1" hangingPunct="1"/>
            <a:r>
              <a:rPr lang="en-US" dirty="0" smtClean="0">
                <a:latin typeface="Museo Sans For Dell" charset="0"/>
              </a:rPr>
              <a:t>Stateful Failover</a:t>
            </a:r>
          </a:p>
        </p:txBody>
      </p:sp>
      <p:sp>
        <p:nvSpPr>
          <p:cNvPr id="20488" name="Line 23"/>
          <p:cNvSpPr>
            <a:spLocks noChangeShapeType="1"/>
          </p:cNvSpPr>
          <p:nvPr/>
        </p:nvSpPr>
        <p:spPr bwMode="auto">
          <a:xfrm flipH="1">
            <a:off x="5689998" y="3170239"/>
            <a:ext cx="126920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89" name="Line 24"/>
          <p:cNvSpPr>
            <a:spLocks noChangeShapeType="1"/>
          </p:cNvSpPr>
          <p:nvPr/>
        </p:nvSpPr>
        <p:spPr bwMode="auto">
          <a:xfrm flipH="1">
            <a:off x="2163367" y="3179763"/>
            <a:ext cx="130730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90" name="Text Box 26"/>
          <p:cNvSpPr txBox="1">
            <a:spLocks noChangeArrowheads="1"/>
          </p:cNvSpPr>
          <p:nvPr/>
        </p:nvSpPr>
        <p:spPr bwMode="auto">
          <a:xfrm>
            <a:off x="3068241" y="2900363"/>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LAN</a:t>
            </a:r>
          </a:p>
        </p:txBody>
      </p:sp>
      <p:sp>
        <p:nvSpPr>
          <p:cNvPr id="20491" name="Text Box 31"/>
          <p:cNvSpPr txBox="1">
            <a:spLocks noChangeArrowheads="1"/>
          </p:cNvSpPr>
          <p:nvPr/>
        </p:nvSpPr>
        <p:spPr bwMode="auto">
          <a:xfrm>
            <a:off x="5699527" y="2898775"/>
            <a:ext cx="50958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WAN</a:t>
            </a:r>
          </a:p>
        </p:txBody>
      </p:sp>
      <p:sp>
        <p:nvSpPr>
          <p:cNvPr id="20492" name="Text Box 35"/>
          <p:cNvSpPr txBox="1">
            <a:spLocks noChangeArrowheads="1"/>
          </p:cNvSpPr>
          <p:nvPr/>
        </p:nvSpPr>
        <p:spPr bwMode="auto">
          <a:xfrm>
            <a:off x="3076575" y="4200525"/>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LAN</a:t>
            </a:r>
          </a:p>
        </p:txBody>
      </p:sp>
      <p:sp>
        <p:nvSpPr>
          <p:cNvPr id="20493" name="Text Box 40"/>
          <p:cNvSpPr txBox="1">
            <a:spLocks noChangeArrowheads="1"/>
          </p:cNvSpPr>
          <p:nvPr/>
        </p:nvSpPr>
        <p:spPr bwMode="auto">
          <a:xfrm>
            <a:off x="5699522" y="4189413"/>
            <a:ext cx="5167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WAN</a:t>
            </a:r>
          </a:p>
        </p:txBody>
      </p:sp>
      <p:sp>
        <p:nvSpPr>
          <p:cNvPr id="20494" name="Line 46"/>
          <p:cNvSpPr>
            <a:spLocks noChangeShapeType="1"/>
          </p:cNvSpPr>
          <p:nvPr/>
        </p:nvSpPr>
        <p:spPr bwMode="auto">
          <a:xfrm flipH="1" flipV="1">
            <a:off x="2139554" y="3876676"/>
            <a:ext cx="887015" cy="9525"/>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95" name="Line 47"/>
          <p:cNvSpPr>
            <a:spLocks noChangeShapeType="1"/>
          </p:cNvSpPr>
          <p:nvPr/>
        </p:nvSpPr>
        <p:spPr bwMode="auto">
          <a:xfrm flipH="1">
            <a:off x="6162676" y="3875088"/>
            <a:ext cx="812006" cy="0"/>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496" name="Text Box 59"/>
          <p:cNvSpPr txBox="1">
            <a:spLocks noChangeArrowheads="1"/>
          </p:cNvSpPr>
          <p:nvPr/>
        </p:nvSpPr>
        <p:spPr bwMode="auto">
          <a:xfrm>
            <a:off x="1964532" y="2684463"/>
            <a:ext cx="69770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350" dirty="0">
                <a:solidFill>
                  <a:srgbClr val="FFFFFF"/>
                </a:solidFill>
                <a:latin typeface="Museo Sans For Dell" charset="0"/>
                <a:cs typeface="+mn-cs"/>
              </a:rPr>
              <a:t>traffic</a:t>
            </a:r>
          </a:p>
        </p:txBody>
      </p:sp>
      <p:sp>
        <p:nvSpPr>
          <p:cNvPr id="20497" name="Text Box 73"/>
          <p:cNvSpPr txBox="1">
            <a:spLocks noChangeArrowheads="1"/>
          </p:cNvSpPr>
          <p:nvPr/>
        </p:nvSpPr>
        <p:spPr bwMode="auto">
          <a:xfrm>
            <a:off x="6531769" y="2684463"/>
            <a:ext cx="69770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350" dirty="0">
                <a:solidFill>
                  <a:srgbClr val="FFFFFF"/>
                </a:solidFill>
                <a:latin typeface="Museo Sans For Dell" charset="0"/>
                <a:cs typeface="+mn-cs"/>
              </a:rPr>
              <a:t>traffic</a:t>
            </a:r>
          </a:p>
        </p:txBody>
      </p:sp>
      <p:grpSp>
        <p:nvGrpSpPr>
          <p:cNvPr id="2" name="Group 90"/>
          <p:cNvGrpSpPr>
            <a:grpSpLocks/>
          </p:cNvGrpSpPr>
          <p:nvPr/>
        </p:nvGrpSpPr>
        <p:grpSpPr bwMode="auto">
          <a:xfrm>
            <a:off x="1656167" y="3078165"/>
            <a:ext cx="1335881" cy="512763"/>
            <a:chOff x="360" y="3415"/>
            <a:chExt cx="1122" cy="323"/>
          </a:xfrm>
        </p:grpSpPr>
        <p:grpSp>
          <p:nvGrpSpPr>
            <p:cNvPr id="20538" name="Group 89"/>
            <p:cNvGrpSpPr>
              <a:grpSpLocks/>
            </p:cNvGrpSpPr>
            <p:nvPr/>
          </p:nvGrpSpPr>
          <p:grpSpPr bwMode="auto">
            <a:xfrm>
              <a:off x="360" y="3415"/>
              <a:ext cx="562" cy="319"/>
              <a:chOff x="360" y="3415"/>
              <a:chExt cx="562" cy="319"/>
            </a:xfrm>
          </p:grpSpPr>
          <p:sp>
            <p:nvSpPr>
              <p:cNvPr id="20543" name="AutoShape 213"/>
              <p:cNvSpPr>
                <a:spLocks noChangeArrowheads="1"/>
              </p:cNvSpPr>
              <p:nvPr/>
            </p:nvSpPr>
            <p:spPr bwMode="gray">
              <a:xfrm flipH="1">
                <a:off x="360" y="3415"/>
                <a:ext cx="562" cy="319"/>
              </a:xfrm>
              <a:prstGeom prst="rightArrow">
                <a:avLst>
                  <a:gd name="adj1" fmla="val 44917"/>
                  <a:gd name="adj2" fmla="val 84891"/>
                </a:avLst>
              </a:prstGeom>
              <a:gradFill rotWithShape="1">
                <a:gsLst>
                  <a:gs pos="0">
                    <a:schemeClr val="folHlink"/>
                  </a:gs>
                  <a:gs pos="100000">
                    <a:schemeClr val="accent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44" name="AutoShape 214"/>
              <p:cNvSpPr>
                <a:spLocks noChangeArrowheads="1"/>
              </p:cNvSpPr>
              <p:nvPr/>
            </p:nvSpPr>
            <p:spPr bwMode="gray">
              <a:xfrm flipH="1">
                <a:off x="387" y="3449"/>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45" name="Freeform 215"/>
              <p:cNvSpPr>
                <a:spLocks/>
              </p:cNvSpPr>
              <p:nvPr/>
            </p:nvSpPr>
            <p:spPr bwMode="gray">
              <a:xfrm flipH="1" flipV="1">
                <a:off x="392" y="3554"/>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folHlink"/>
                  </a:gs>
                  <a:gs pos="100000">
                    <a:schemeClr val="accent1"/>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0085C3"/>
                  </a:solidFill>
                  <a:latin typeface="Museo Sans For Dell" charset="0"/>
                  <a:cs typeface="+mn-cs"/>
                </a:endParaRPr>
              </a:p>
            </p:txBody>
          </p:sp>
        </p:grpSp>
        <p:grpSp>
          <p:nvGrpSpPr>
            <p:cNvPr id="20539" name="Group 88"/>
            <p:cNvGrpSpPr>
              <a:grpSpLocks/>
            </p:cNvGrpSpPr>
            <p:nvPr/>
          </p:nvGrpSpPr>
          <p:grpSpPr bwMode="auto">
            <a:xfrm>
              <a:off x="920" y="3419"/>
              <a:ext cx="562" cy="319"/>
              <a:chOff x="955" y="3419"/>
              <a:chExt cx="562" cy="319"/>
            </a:xfrm>
          </p:grpSpPr>
          <p:sp>
            <p:nvSpPr>
              <p:cNvPr id="20540" name="AutoShape 213"/>
              <p:cNvSpPr>
                <a:spLocks noChangeArrowheads="1"/>
              </p:cNvSpPr>
              <p:nvPr/>
            </p:nvSpPr>
            <p:spPr bwMode="gray">
              <a:xfrm>
                <a:off x="955" y="3419"/>
                <a:ext cx="562" cy="319"/>
              </a:xfrm>
              <a:prstGeom prst="rightArrow">
                <a:avLst>
                  <a:gd name="adj1" fmla="val 44917"/>
                  <a:gd name="adj2" fmla="val 84891"/>
                </a:avLst>
              </a:prstGeom>
              <a:gradFill rotWithShape="1">
                <a:gsLst>
                  <a:gs pos="0">
                    <a:schemeClr val="accent1"/>
                  </a:gs>
                  <a:gs pos="100000">
                    <a:schemeClr val="fo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41" name="AutoShape 214"/>
              <p:cNvSpPr>
                <a:spLocks noChangeArrowheads="1"/>
              </p:cNvSpPr>
              <p:nvPr/>
            </p:nvSpPr>
            <p:spPr bwMode="gray">
              <a:xfrm>
                <a:off x="974" y="3445"/>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42" name="Freeform 215"/>
              <p:cNvSpPr>
                <a:spLocks/>
              </p:cNvSpPr>
              <p:nvPr/>
            </p:nvSpPr>
            <p:spPr bwMode="gray">
              <a:xfrm flipV="1">
                <a:off x="961" y="3563"/>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accent1"/>
                  </a:gs>
                  <a:gs pos="100000">
                    <a:schemeClr val="folHlink"/>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0085C3"/>
                  </a:solidFill>
                  <a:latin typeface="Museo Sans For Dell" charset="0"/>
                  <a:cs typeface="+mn-cs"/>
                </a:endParaRPr>
              </a:p>
            </p:txBody>
          </p:sp>
        </p:grpSp>
      </p:grpSp>
      <p:grpSp>
        <p:nvGrpSpPr>
          <p:cNvPr id="5" name="Group 91"/>
          <p:cNvGrpSpPr>
            <a:grpSpLocks/>
          </p:cNvGrpSpPr>
          <p:nvPr/>
        </p:nvGrpSpPr>
        <p:grpSpPr bwMode="auto">
          <a:xfrm>
            <a:off x="6231739" y="3078165"/>
            <a:ext cx="1335881" cy="512763"/>
            <a:chOff x="360" y="3415"/>
            <a:chExt cx="1122" cy="323"/>
          </a:xfrm>
        </p:grpSpPr>
        <p:grpSp>
          <p:nvGrpSpPr>
            <p:cNvPr id="20530" name="Group 92"/>
            <p:cNvGrpSpPr>
              <a:grpSpLocks/>
            </p:cNvGrpSpPr>
            <p:nvPr/>
          </p:nvGrpSpPr>
          <p:grpSpPr bwMode="auto">
            <a:xfrm>
              <a:off x="360" y="3415"/>
              <a:ext cx="562" cy="319"/>
              <a:chOff x="360" y="3415"/>
              <a:chExt cx="562" cy="319"/>
            </a:xfrm>
          </p:grpSpPr>
          <p:sp>
            <p:nvSpPr>
              <p:cNvPr id="20535" name="AutoShape 213"/>
              <p:cNvSpPr>
                <a:spLocks noChangeArrowheads="1"/>
              </p:cNvSpPr>
              <p:nvPr/>
            </p:nvSpPr>
            <p:spPr bwMode="gray">
              <a:xfrm flipH="1">
                <a:off x="360" y="3415"/>
                <a:ext cx="562" cy="319"/>
              </a:xfrm>
              <a:prstGeom prst="rightArrow">
                <a:avLst>
                  <a:gd name="adj1" fmla="val 44917"/>
                  <a:gd name="adj2" fmla="val 84891"/>
                </a:avLst>
              </a:prstGeom>
              <a:gradFill rotWithShape="1">
                <a:gsLst>
                  <a:gs pos="0">
                    <a:schemeClr val="folHlink"/>
                  </a:gs>
                  <a:gs pos="100000">
                    <a:schemeClr val="accent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36" name="AutoShape 214"/>
              <p:cNvSpPr>
                <a:spLocks noChangeArrowheads="1"/>
              </p:cNvSpPr>
              <p:nvPr/>
            </p:nvSpPr>
            <p:spPr bwMode="gray">
              <a:xfrm flipH="1">
                <a:off x="387" y="3449"/>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37" name="Freeform 215"/>
              <p:cNvSpPr>
                <a:spLocks/>
              </p:cNvSpPr>
              <p:nvPr/>
            </p:nvSpPr>
            <p:spPr bwMode="gray">
              <a:xfrm flipH="1" flipV="1">
                <a:off x="392" y="3554"/>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folHlink"/>
                  </a:gs>
                  <a:gs pos="100000">
                    <a:schemeClr val="accent1"/>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FFFFFF"/>
                  </a:solidFill>
                  <a:latin typeface="Museo Sans For Dell" charset="0"/>
                  <a:cs typeface="+mn-cs"/>
                </a:endParaRPr>
              </a:p>
            </p:txBody>
          </p:sp>
        </p:grpSp>
        <p:grpSp>
          <p:nvGrpSpPr>
            <p:cNvPr id="20531" name="Group 96"/>
            <p:cNvGrpSpPr>
              <a:grpSpLocks/>
            </p:cNvGrpSpPr>
            <p:nvPr/>
          </p:nvGrpSpPr>
          <p:grpSpPr bwMode="auto">
            <a:xfrm>
              <a:off x="920" y="3419"/>
              <a:ext cx="562" cy="319"/>
              <a:chOff x="955" y="3419"/>
              <a:chExt cx="562" cy="319"/>
            </a:xfrm>
          </p:grpSpPr>
          <p:sp>
            <p:nvSpPr>
              <p:cNvPr id="20532" name="AutoShape 213"/>
              <p:cNvSpPr>
                <a:spLocks noChangeArrowheads="1"/>
              </p:cNvSpPr>
              <p:nvPr/>
            </p:nvSpPr>
            <p:spPr bwMode="gray">
              <a:xfrm>
                <a:off x="955" y="3419"/>
                <a:ext cx="562" cy="319"/>
              </a:xfrm>
              <a:prstGeom prst="rightArrow">
                <a:avLst>
                  <a:gd name="adj1" fmla="val 44917"/>
                  <a:gd name="adj2" fmla="val 84891"/>
                </a:avLst>
              </a:prstGeom>
              <a:gradFill rotWithShape="1">
                <a:gsLst>
                  <a:gs pos="0">
                    <a:schemeClr val="accent1"/>
                  </a:gs>
                  <a:gs pos="100000">
                    <a:schemeClr val="fo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33" name="AutoShape 214"/>
              <p:cNvSpPr>
                <a:spLocks noChangeArrowheads="1"/>
              </p:cNvSpPr>
              <p:nvPr/>
            </p:nvSpPr>
            <p:spPr bwMode="gray">
              <a:xfrm>
                <a:off x="974" y="3445"/>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34" name="Freeform 215"/>
              <p:cNvSpPr>
                <a:spLocks/>
              </p:cNvSpPr>
              <p:nvPr/>
            </p:nvSpPr>
            <p:spPr bwMode="gray">
              <a:xfrm flipV="1">
                <a:off x="961" y="3563"/>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accent1"/>
                  </a:gs>
                  <a:gs pos="100000">
                    <a:schemeClr val="folHlink"/>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FFFFFF"/>
                  </a:solidFill>
                  <a:latin typeface="Museo Sans For Dell" charset="0"/>
                  <a:cs typeface="+mn-cs"/>
                </a:endParaRPr>
              </a:p>
            </p:txBody>
          </p:sp>
        </p:grpSp>
      </p:grpSp>
      <p:sp>
        <p:nvSpPr>
          <p:cNvPr id="20500" name="Text Box 100"/>
          <p:cNvSpPr txBox="1">
            <a:spLocks noChangeArrowheads="1"/>
          </p:cNvSpPr>
          <p:nvPr/>
        </p:nvSpPr>
        <p:spPr bwMode="auto">
          <a:xfrm>
            <a:off x="4714882" y="3287713"/>
            <a:ext cx="37028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HA</a:t>
            </a:r>
          </a:p>
        </p:txBody>
      </p:sp>
      <p:sp>
        <p:nvSpPr>
          <p:cNvPr id="20501" name="Text Box 101"/>
          <p:cNvSpPr txBox="1">
            <a:spLocks noChangeArrowheads="1"/>
          </p:cNvSpPr>
          <p:nvPr/>
        </p:nvSpPr>
        <p:spPr bwMode="auto">
          <a:xfrm>
            <a:off x="4708922" y="3838575"/>
            <a:ext cx="37028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HA</a:t>
            </a:r>
          </a:p>
        </p:txBody>
      </p:sp>
      <p:sp>
        <p:nvSpPr>
          <p:cNvPr id="20502" name="Line 102"/>
          <p:cNvSpPr>
            <a:spLocks noChangeShapeType="1"/>
          </p:cNvSpPr>
          <p:nvPr/>
        </p:nvSpPr>
        <p:spPr bwMode="auto">
          <a:xfrm>
            <a:off x="4999435" y="3276606"/>
            <a:ext cx="0" cy="1095375"/>
          </a:xfrm>
          <a:prstGeom prst="line">
            <a:avLst/>
          </a:prstGeom>
          <a:noFill/>
          <a:ln w="28575">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20503" name="Text Box 103"/>
          <p:cNvSpPr txBox="1">
            <a:spLocks noChangeArrowheads="1"/>
          </p:cNvSpPr>
          <p:nvPr/>
        </p:nvSpPr>
        <p:spPr bwMode="auto">
          <a:xfrm>
            <a:off x="5049441" y="3438530"/>
            <a:ext cx="5976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Sync</a:t>
            </a:r>
            <a:br>
              <a:rPr lang="en-US" sz="1350" b="1" dirty="0">
                <a:solidFill>
                  <a:srgbClr val="FFFFFF"/>
                </a:solidFill>
                <a:latin typeface="Museo Sans For Dell" charset="0"/>
                <a:cs typeface="+mn-cs"/>
              </a:rPr>
            </a:br>
            <a:r>
              <a:rPr lang="en-US" sz="1350" b="1" dirty="0">
                <a:solidFill>
                  <a:srgbClr val="FFFFFF"/>
                </a:solidFill>
                <a:latin typeface="Museo Sans For Dell" charset="0"/>
                <a:cs typeface="+mn-cs"/>
              </a:rPr>
              <a:t>info</a:t>
            </a:r>
          </a:p>
        </p:txBody>
      </p:sp>
      <p:sp>
        <p:nvSpPr>
          <p:cNvPr id="20504" name="Text Box 104"/>
          <p:cNvSpPr txBox="1">
            <a:spLocks noChangeArrowheads="1"/>
          </p:cNvSpPr>
          <p:nvPr/>
        </p:nvSpPr>
        <p:spPr bwMode="auto">
          <a:xfrm>
            <a:off x="4169576" y="2533651"/>
            <a:ext cx="63341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050" b="1" u="sng" dirty="0">
                <a:solidFill>
                  <a:srgbClr val="FFFFFF"/>
                </a:solidFill>
                <a:latin typeface="Museo Sans For Dell" charset="0"/>
                <a:cs typeface="+mn-cs"/>
              </a:rPr>
              <a:t>Active</a:t>
            </a:r>
          </a:p>
        </p:txBody>
      </p:sp>
      <p:sp>
        <p:nvSpPr>
          <p:cNvPr id="20505" name="Text Box 105"/>
          <p:cNvSpPr txBox="1">
            <a:spLocks noChangeArrowheads="1"/>
          </p:cNvSpPr>
          <p:nvPr/>
        </p:nvSpPr>
        <p:spPr bwMode="auto">
          <a:xfrm>
            <a:off x="4145756" y="3851275"/>
            <a:ext cx="70472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050" dirty="0">
                <a:solidFill>
                  <a:srgbClr val="FFFFFF"/>
                </a:solidFill>
                <a:latin typeface="Museo Sans For Dell" charset="0"/>
                <a:cs typeface="+mn-cs"/>
              </a:rPr>
              <a:t>Standby</a:t>
            </a:r>
            <a:endParaRPr lang="en-US" sz="1050" b="1" u="sng" dirty="0">
              <a:solidFill>
                <a:srgbClr val="FFFFFF"/>
              </a:solidFill>
              <a:latin typeface="Museo Sans For Dell" charset="0"/>
              <a:cs typeface="+mn-cs"/>
            </a:endParaRPr>
          </a:p>
        </p:txBody>
      </p:sp>
      <p:sp>
        <p:nvSpPr>
          <p:cNvPr id="358506" name="Text Box 106"/>
          <p:cNvSpPr txBox="1">
            <a:spLocks noChangeArrowheads="1"/>
          </p:cNvSpPr>
          <p:nvPr/>
        </p:nvSpPr>
        <p:spPr bwMode="auto">
          <a:xfrm>
            <a:off x="3680229" y="3841751"/>
            <a:ext cx="63341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050" b="1" u="sng" dirty="0">
                <a:solidFill>
                  <a:srgbClr val="FFFFFF"/>
                </a:solidFill>
                <a:latin typeface="Museo Sans For Dell" charset="0"/>
                <a:cs typeface="+mn-cs"/>
              </a:rPr>
              <a:t>Active</a:t>
            </a:r>
          </a:p>
        </p:txBody>
      </p:sp>
      <p:grpSp>
        <p:nvGrpSpPr>
          <p:cNvPr id="8" name="Group 114"/>
          <p:cNvGrpSpPr>
            <a:grpSpLocks/>
          </p:cNvGrpSpPr>
          <p:nvPr/>
        </p:nvGrpSpPr>
        <p:grpSpPr bwMode="auto">
          <a:xfrm>
            <a:off x="1656167" y="4076701"/>
            <a:ext cx="1335881" cy="512763"/>
            <a:chOff x="360" y="3415"/>
            <a:chExt cx="1122" cy="323"/>
          </a:xfrm>
        </p:grpSpPr>
        <p:grpSp>
          <p:nvGrpSpPr>
            <p:cNvPr id="20522" name="Group 115"/>
            <p:cNvGrpSpPr>
              <a:grpSpLocks/>
            </p:cNvGrpSpPr>
            <p:nvPr/>
          </p:nvGrpSpPr>
          <p:grpSpPr bwMode="auto">
            <a:xfrm>
              <a:off x="360" y="3415"/>
              <a:ext cx="562" cy="319"/>
              <a:chOff x="360" y="3415"/>
              <a:chExt cx="562" cy="319"/>
            </a:xfrm>
          </p:grpSpPr>
          <p:sp>
            <p:nvSpPr>
              <p:cNvPr id="20527" name="AutoShape 213"/>
              <p:cNvSpPr>
                <a:spLocks noChangeArrowheads="1"/>
              </p:cNvSpPr>
              <p:nvPr/>
            </p:nvSpPr>
            <p:spPr bwMode="gray">
              <a:xfrm flipH="1">
                <a:off x="360" y="3415"/>
                <a:ext cx="562" cy="319"/>
              </a:xfrm>
              <a:prstGeom prst="rightArrow">
                <a:avLst>
                  <a:gd name="adj1" fmla="val 44917"/>
                  <a:gd name="adj2" fmla="val 84891"/>
                </a:avLst>
              </a:prstGeom>
              <a:gradFill rotWithShape="1">
                <a:gsLst>
                  <a:gs pos="0">
                    <a:schemeClr val="folHlink"/>
                  </a:gs>
                  <a:gs pos="100000">
                    <a:schemeClr val="accent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28" name="AutoShape 214"/>
              <p:cNvSpPr>
                <a:spLocks noChangeArrowheads="1"/>
              </p:cNvSpPr>
              <p:nvPr/>
            </p:nvSpPr>
            <p:spPr bwMode="gray">
              <a:xfrm flipH="1">
                <a:off x="387" y="3449"/>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29" name="Freeform 215"/>
              <p:cNvSpPr>
                <a:spLocks/>
              </p:cNvSpPr>
              <p:nvPr/>
            </p:nvSpPr>
            <p:spPr bwMode="gray">
              <a:xfrm flipH="1" flipV="1">
                <a:off x="392" y="3554"/>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folHlink"/>
                  </a:gs>
                  <a:gs pos="100000">
                    <a:schemeClr val="accent1"/>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0085C3"/>
                  </a:solidFill>
                  <a:latin typeface="Museo Sans For Dell" charset="0"/>
                  <a:cs typeface="+mn-cs"/>
                </a:endParaRPr>
              </a:p>
            </p:txBody>
          </p:sp>
        </p:grpSp>
        <p:grpSp>
          <p:nvGrpSpPr>
            <p:cNvPr id="20523" name="Group 119"/>
            <p:cNvGrpSpPr>
              <a:grpSpLocks/>
            </p:cNvGrpSpPr>
            <p:nvPr/>
          </p:nvGrpSpPr>
          <p:grpSpPr bwMode="auto">
            <a:xfrm>
              <a:off x="920" y="3419"/>
              <a:ext cx="562" cy="319"/>
              <a:chOff x="955" y="3419"/>
              <a:chExt cx="562" cy="319"/>
            </a:xfrm>
          </p:grpSpPr>
          <p:sp>
            <p:nvSpPr>
              <p:cNvPr id="20524" name="AutoShape 213"/>
              <p:cNvSpPr>
                <a:spLocks noChangeArrowheads="1"/>
              </p:cNvSpPr>
              <p:nvPr/>
            </p:nvSpPr>
            <p:spPr bwMode="gray">
              <a:xfrm>
                <a:off x="955" y="3419"/>
                <a:ext cx="562" cy="319"/>
              </a:xfrm>
              <a:prstGeom prst="rightArrow">
                <a:avLst>
                  <a:gd name="adj1" fmla="val 44917"/>
                  <a:gd name="adj2" fmla="val 84891"/>
                </a:avLst>
              </a:prstGeom>
              <a:gradFill rotWithShape="1">
                <a:gsLst>
                  <a:gs pos="0">
                    <a:schemeClr val="accent1"/>
                  </a:gs>
                  <a:gs pos="100000">
                    <a:schemeClr val="fo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25" name="AutoShape 214"/>
              <p:cNvSpPr>
                <a:spLocks noChangeArrowheads="1"/>
              </p:cNvSpPr>
              <p:nvPr/>
            </p:nvSpPr>
            <p:spPr bwMode="gray">
              <a:xfrm>
                <a:off x="974" y="3445"/>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0085C3"/>
                  </a:solidFill>
                  <a:latin typeface="Museo Sans For Dell" charset="0"/>
                  <a:cs typeface="+mn-cs"/>
                </a:endParaRPr>
              </a:p>
            </p:txBody>
          </p:sp>
          <p:sp>
            <p:nvSpPr>
              <p:cNvPr id="20526" name="Freeform 215"/>
              <p:cNvSpPr>
                <a:spLocks/>
              </p:cNvSpPr>
              <p:nvPr/>
            </p:nvSpPr>
            <p:spPr bwMode="gray">
              <a:xfrm flipV="1">
                <a:off x="961" y="3563"/>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accent1"/>
                  </a:gs>
                  <a:gs pos="100000">
                    <a:schemeClr val="folHlink"/>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0085C3"/>
                  </a:solidFill>
                  <a:latin typeface="Museo Sans For Dell" charset="0"/>
                  <a:cs typeface="+mn-cs"/>
                </a:endParaRPr>
              </a:p>
            </p:txBody>
          </p:sp>
        </p:grpSp>
      </p:grpSp>
      <p:grpSp>
        <p:nvGrpSpPr>
          <p:cNvPr id="11" name="Group 123"/>
          <p:cNvGrpSpPr>
            <a:grpSpLocks/>
          </p:cNvGrpSpPr>
          <p:nvPr/>
        </p:nvGrpSpPr>
        <p:grpSpPr bwMode="auto">
          <a:xfrm>
            <a:off x="6231739" y="4076701"/>
            <a:ext cx="1335881" cy="512763"/>
            <a:chOff x="360" y="3415"/>
            <a:chExt cx="1122" cy="323"/>
          </a:xfrm>
        </p:grpSpPr>
        <p:grpSp>
          <p:nvGrpSpPr>
            <p:cNvPr id="20514" name="Group 124"/>
            <p:cNvGrpSpPr>
              <a:grpSpLocks/>
            </p:cNvGrpSpPr>
            <p:nvPr/>
          </p:nvGrpSpPr>
          <p:grpSpPr bwMode="auto">
            <a:xfrm>
              <a:off x="360" y="3415"/>
              <a:ext cx="562" cy="319"/>
              <a:chOff x="360" y="3415"/>
              <a:chExt cx="562" cy="319"/>
            </a:xfrm>
          </p:grpSpPr>
          <p:sp>
            <p:nvSpPr>
              <p:cNvPr id="20519" name="AutoShape 213"/>
              <p:cNvSpPr>
                <a:spLocks noChangeArrowheads="1"/>
              </p:cNvSpPr>
              <p:nvPr/>
            </p:nvSpPr>
            <p:spPr bwMode="gray">
              <a:xfrm flipH="1">
                <a:off x="360" y="3415"/>
                <a:ext cx="562" cy="319"/>
              </a:xfrm>
              <a:prstGeom prst="rightArrow">
                <a:avLst>
                  <a:gd name="adj1" fmla="val 44917"/>
                  <a:gd name="adj2" fmla="val 84891"/>
                </a:avLst>
              </a:prstGeom>
              <a:gradFill rotWithShape="1">
                <a:gsLst>
                  <a:gs pos="0">
                    <a:schemeClr val="folHlink"/>
                  </a:gs>
                  <a:gs pos="100000">
                    <a:schemeClr val="accent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20" name="AutoShape 214"/>
              <p:cNvSpPr>
                <a:spLocks noChangeArrowheads="1"/>
              </p:cNvSpPr>
              <p:nvPr/>
            </p:nvSpPr>
            <p:spPr bwMode="gray">
              <a:xfrm flipH="1">
                <a:off x="387" y="3449"/>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21" name="Freeform 215"/>
              <p:cNvSpPr>
                <a:spLocks/>
              </p:cNvSpPr>
              <p:nvPr/>
            </p:nvSpPr>
            <p:spPr bwMode="gray">
              <a:xfrm flipH="1" flipV="1">
                <a:off x="392" y="3554"/>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folHlink"/>
                  </a:gs>
                  <a:gs pos="100000">
                    <a:schemeClr val="accent1"/>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FFFFFF"/>
                  </a:solidFill>
                  <a:latin typeface="Museo Sans For Dell" charset="0"/>
                  <a:cs typeface="+mn-cs"/>
                </a:endParaRPr>
              </a:p>
            </p:txBody>
          </p:sp>
        </p:grpSp>
        <p:grpSp>
          <p:nvGrpSpPr>
            <p:cNvPr id="20515" name="Group 128"/>
            <p:cNvGrpSpPr>
              <a:grpSpLocks/>
            </p:cNvGrpSpPr>
            <p:nvPr/>
          </p:nvGrpSpPr>
          <p:grpSpPr bwMode="auto">
            <a:xfrm>
              <a:off x="920" y="3419"/>
              <a:ext cx="562" cy="319"/>
              <a:chOff x="955" y="3419"/>
              <a:chExt cx="562" cy="319"/>
            </a:xfrm>
          </p:grpSpPr>
          <p:sp>
            <p:nvSpPr>
              <p:cNvPr id="20516" name="AutoShape 213"/>
              <p:cNvSpPr>
                <a:spLocks noChangeArrowheads="1"/>
              </p:cNvSpPr>
              <p:nvPr/>
            </p:nvSpPr>
            <p:spPr bwMode="gray">
              <a:xfrm>
                <a:off x="955" y="3419"/>
                <a:ext cx="562" cy="319"/>
              </a:xfrm>
              <a:prstGeom prst="rightArrow">
                <a:avLst>
                  <a:gd name="adj1" fmla="val 44917"/>
                  <a:gd name="adj2" fmla="val 84891"/>
                </a:avLst>
              </a:prstGeom>
              <a:gradFill rotWithShape="1">
                <a:gsLst>
                  <a:gs pos="0">
                    <a:schemeClr val="accent1"/>
                  </a:gs>
                  <a:gs pos="100000">
                    <a:schemeClr val="fo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17" name="AutoShape 214"/>
              <p:cNvSpPr>
                <a:spLocks noChangeArrowheads="1"/>
              </p:cNvSpPr>
              <p:nvPr/>
            </p:nvSpPr>
            <p:spPr bwMode="gray">
              <a:xfrm>
                <a:off x="974" y="3445"/>
                <a:ext cx="516" cy="261"/>
              </a:xfrm>
              <a:prstGeom prst="rightArrow">
                <a:avLst>
                  <a:gd name="adj1" fmla="val 41306"/>
                  <a:gd name="adj2" fmla="val 86027"/>
                </a:avLst>
              </a:prstGeom>
              <a:gradFill rotWithShape="0">
                <a:gsLst>
                  <a:gs pos="0">
                    <a:schemeClr val="folHlink"/>
                  </a:gs>
                  <a:gs pos="100000">
                    <a:schemeClr val="accent1"/>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ctr" eaLnBrk="0" hangingPunct="0"/>
                <a:endParaRPr lang="en-US" sz="1350" dirty="0">
                  <a:solidFill>
                    <a:srgbClr val="FFFFFF"/>
                  </a:solidFill>
                  <a:latin typeface="Museo Sans For Dell" charset="0"/>
                  <a:cs typeface="+mn-cs"/>
                </a:endParaRPr>
              </a:p>
            </p:txBody>
          </p:sp>
          <p:sp>
            <p:nvSpPr>
              <p:cNvPr id="20518" name="Freeform 215"/>
              <p:cNvSpPr>
                <a:spLocks/>
              </p:cNvSpPr>
              <p:nvPr/>
            </p:nvSpPr>
            <p:spPr bwMode="gray">
              <a:xfrm flipV="1">
                <a:off x="961" y="3563"/>
                <a:ext cx="516" cy="154"/>
              </a:xfrm>
              <a:custGeom>
                <a:avLst/>
                <a:gdLst>
                  <a:gd name="T0" fmla="*/ 0 w 477"/>
                  <a:gd name="T1" fmla="*/ 3 h 178"/>
                  <a:gd name="T2" fmla="*/ 1661 w 477"/>
                  <a:gd name="T3" fmla="*/ 3 h 178"/>
                  <a:gd name="T4" fmla="*/ 5450 w 477"/>
                  <a:gd name="T5" fmla="*/ 3 h 178"/>
                  <a:gd name="T6" fmla="*/ 3035 w 477"/>
                  <a:gd name="T7" fmla="*/ 0 h 178"/>
                  <a:gd name="T8" fmla="*/ 3055 w 477"/>
                  <a:gd name="T9" fmla="*/ 3 h 178"/>
                  <a:gd name="T10" fmla="*/ 0 w 477"/>
                  <a:gd name="T11" fmla="*/ 3 h 178"/>
                  <a:gd name="T12" fmla="*/ 0 60000 65536"/>
                  <a:gd name="T13" fmla="*/ 0 60000 65536"/>
                  <a:gd name="T14" fmla="*/ 0 60000 65536"/>
                  <a:gd name="T15" fmla="*/ 0 60000 65536"/>
                  <a:gd name="T16" fmla="*/ 0 60000 65536"/>
                  <a:gd name="T17" fmla="*/ 0 60000 65536"/>
                  <a:gd name="T18" fmla="*/ 0 w 477"/>
                  <a:gd name="T19" fmla="*/ 0 h 178"/>
                  <a:gd name="T20" fmla="*/ 477 w 4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477" h="178">
                    <a:moveTo>
                      <a:pt x="0" y="92"/>
                    </a:moveTo>
                    <a:cubicBezTo>
                      <a:pt x="33" y="115"/>
                      <a:pt x="66" y="139"/>
                      <a:pt x="145" y="149"/>
                    </a:cubicBezTo>
                    <a:cubicBezTo>
                      <a:pt x="224" y="159"/>
                      <a:pt x="457" y="178"/>
                      <a:pt x="477" y="153"/>
                    </a:cubicBezTo>
                    <a:lnTo>
                      <a:pt x="265" y="0"/>
                    </a:lnTo>
                    <a:lnTo>
                      <a:pt x="267" y="90"/>
                    </a:lnTo>
                    <a:lnTo>
                      <a:pt x="0" y="92"/>
                    </a:lnTo>
                    <a:close/>
                  </a:path>
                </a:pathLst>
              </a:custGeom>
              <a:gradFill rotWithShape="0">
                <a:gsLst>
                  <a:gs pos="0">
                    <a:schemeClr val="accent1"/>
                  </a:gs>
                  <a:gs pos="100000">
                    <a:schemeClr val="folHlink"/>
                  </a:gs>
                </a:gsLst>
                <a:lin ang="0" scaled="1"/>
              </a:gradFill>
              <a:ln>
                <a:noFill/>
              </a:ln>
              <a:extLst>
                <a:ext uri="{91240B29-F687-4F45-9708-019B960494DF}">
                  <a14:hiddenLine xmlns:a14="http://schemas.microsoft.com/office/drawing/2010/main" w="12700">
                    <a:solidFill>
                      <a:srgbClr val="000000"/>
                    </a:solidFill>
                    <a:round/>
                    <a:headEnd/>
                    <a:tailEnd/>
                  </a14:hiddenLine>
                </a:ext>
              </a:extLst>
            </p:spPr>
            <p:txBody>
              <a:bodyPr rot="10800000" wrap="none" anchor="ctr"/>
              <a:lstStyle/>
              <a:p>
                <a:endParaRPr lang="en-US" sz="1800" dirty="0">
                  <a:solidFill>
                    <a:srgbClr val="FFFFFF"/>
                  </a:solidFill>
                  <a:latin typeface="Museo Sans For Dell" charset="0"/>
                  <a:cs typeface="+mn-cs"/>
                </a:endParaRPr>
              </a:p>
            </p:txBody>
          </p:sp>
        </p:grpSp>
      </p:grpSp>
      <p:sp>
        <p:nvSpPr>
          <p:cNvPr id="358550" name="Line 150"/>
          <p:cNvSpPr>
            <a:spLocks noChangeShapeType="1"/>
          </p:cNvSpPr>
          <p:nvPr/>
        </p:nvSpPr>
        <p:spPr bwMode="auto">
          <a:xfrm flipV="1">
            <a:off x="4287448" y="3997330"/>
            <a:ext cx="347663" cy="31751"/>
          </a:xfrm>
          <a:prstGeom prst="line">
            <a:avLst/>
          </a:prstGeom>
          <a:noFill/>
          <a:ln w="19050">
            <a:solidFill>
              <a:schemeClr val="accent4"/>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pic>
        <p:nvPicPr>
          <p:cNvPr id="66" name="Picture 65"/>
          <p:cNvPicPr>
            <a:picLocks noChangeAspect="1"/>
          </p:cNvPicPr>
          <p:nvPr/>
        </p:nvPicPr>
        <p:blipFill>
          <a:blip r:embed="rId4"/>
          <a:stretch>
            <a:fillRect/>
          </a:stretch>
        </p:blipFill>
        <p:spPr>
          <a:xfrm>
            <a:off x="3490921" y="3020530"/>
            <a:ext cx="2185171" cy="311847"/>
          </a:xfrm>
          <a:prstGeom prst="rect">
            <a:avLst/>
          </a:prstGeom>
        </p:spPr>
      </p:pic>
      <p:pic>
        <p:nvPicPr>
          <p:cNvPr id="67" name="Picture 66"/>
          <p:cNvPicPr>
            <a:picLocks noChangeAspect="1"/>
          </p:cNvPicPr>
          <p:nvPr/>
        </p:nvPicPr>
        <p:blipFill>
          <a:blip r:embed="rId4"/>
          <a:stretch>
            <a:fillRect/>
          </a:stretch>
        </p:blipFill>
        <p:spPr>
          <a:xfrm>
            <a:off x="3500214" y="4328769"/>
            <a:ext cx="2185171" cy="311847"/>
          </a:xfrm>
          <a:prstGeom prst="rect">
            <a:avLst/>
          </a:prstGeom>
        </p:spPr>
      </p:pic>
      <p:sp>
        <p:nvSpPr>
          <p:cNvPr id="358513" name="Freeform 113"/>
          <p:cNvSpPr>
            <a:spLocks/>
          </p:cNvSpPr>
          <p:nvPr/>
        </p:nvSpPr>
        <p:spPr bwMode="gray">
          <a:xfrm>
            <a:off x="4000501" y="2595563"/>
            <a:ext cx="784622" cy="950912"/>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FFFFFF"/>
              </a:solidFill>
              <a:latin typeface="Museo Sans For Dell" charset="0"/>
              <a:cs typeface="+mn-cs"/>
            </a:endParaRPr>
          </a:p>
        </p:txBody>
      </p:sp>
    </p:spTree>
    <p:custDataLst>
      <p:tags r:id="rId1"/>
    </p:custDataLst>
    <p:extLst>
      <p:ext uri="{BB962C8B-B14F-4D97-AF65-F5344CB8AC3E}">
        <p14:creationId xmlns:p14="http://schemas.microsoft.com/office/powerpoint/2010/main" val="309947995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58513"/>
                                        </p:tgtEl>
                                        <p:attrNameLst>
                                          <p:attrName>style.visibility</p:attrName>
                                        </p:attrNameLst>
                                      </p:cBhvr>
                                      <p:to>
                                        <p:strVal val="visible"/>
                                      </p:to>
                                    </p:set>
                                    <p:anim calcmode="lin" valueType="num">
                                      <p:cBhvr>
                                        <p:cTn id="7" dur="1000" fill="hold"/>
                                        <p:tgtEl>
                                          <p:spTgt spid="358513"/>
                                        </p:tgtEl>
                                        <p:attrNameLst>
                                          <p:attrName>ppt_w</p:attrName>
                                        </p:attrNameLst>
                                      </p:cBhvr>
                                      <p:tavLst>
                                        <p:tav tm="0">
                                          <p:val>
                                            <p:strVal val="#ppt_w*0.70"/>
                                          </p:val>
                                        </p:tav>
                                        <p:tav tm="100000">
                                          <p:val>
                                            <p:strVal val="#ppt_w"/>
                                          </p:val>
                                        </p:tav>
                                      </p:tavLst>
                                    </p:anim>
                                    <p:anim calcmode="lin" valueType="num">
                                      <p:cBhvr>
                                        <p:cTn id="8" dur="1000" fill="hold"/>
                                        <p:tgtEl>
                                          <p:spTgt spid="358513"/>
                                        </p:tgtEl>
                                        <p:attrNameLst>
                                          <p:attrName>ppt_h</p:attrName>
                                        </p:attrNameLst>
                                      </p:cBhvr>
                                      <p:tavLst>
                                        <p:tav tm="0">
                                          <p:val>
                                            <p:strVal val="#ppt_h"/>
                                          </p:val>
                                        </p:tav>
                                        <p:tav tm="100000">
                                          <p:val>
                                            <p:strVal val="#ppt_h"/>
                                          </p:val>
                                        </p:tav>
                                      </p:tavLst>
                                    </p:anim>
                                    <p:animEffect transition="in" filter="fade">
                                      <p:cBhvr>
                                        <p:cTn id="9" dur="1000"/>
                                        <p:tgtEl>
                                          <p:spTgt spid="358513"/>
                                        </p:tgtEl>
                                      </p:cBhvr>
                                    </p:animEffect>
                                  </p:childTnLst>
                                </p:cTn>
                              </p:par>
                            </p:childTnLst>
                          </p:cTn>
                        </p:par>
                        <p:par>
                          <p:cTn id="10" fill="hold" nodeType="afterGroup">
                            <p:stCondLst>
                              <p:cond delay="1000"/>
                            </p:stCondLst>
                            <p:childTnLst>
                              <p:par>
                                <p:cTn id="11" presetID="17" presetClass="exit" presetSubtype="10" fill="hold" nodeType="afterEffect">
                                  <p:stCondLst>
                                    <p:cond delay="0"/>
                                  </p:stCondLst>
                                  <p:childTnLst>
                                    <p:anim calcmode="lin" valueType="num">
                                      <p:cBhvr>
                                        <p:cTn id="12" dur="500"/>
                                        <p:tgtEl>
                                          <p:spTgt spid="2"/>
                                        </p:tgtEl>
                                        <p:attrNameLst>
                                          <p:attrName>ppt_w</p:attrName>
                                        </p:attrNameLst>
                                      </p:cBhvr>
                                      <p:tavLst>
                                        <p:tav tm="0">
                                          <p:val>
                                            <p:strVal val="ppt_w"/>
                                          </p:val>
                                        </p:tav>
                                        <p:tav tm="100000">
                                          <p:val>
                                            <p:fltVal val="0"/>
                                          </p:val>
                                        </p:tav>
                                      </p:tavLst>
                                    </p:anim>
                                    <p:anim calcmode="lin" valueType="num">
                                      <p:cBhvr>
                                        <p:cTn id="13" dur="500"/>
                                        <p:tgtEl>
                                          <p:spTgt spid="2"/>
                                        </p:tgtEl>
                                        <p:attrNameLst>
                                          <p:attrName>ppt_h</p:attrName>
                                        </p:attrNameLst>
                                      </p:cBhvr>
                                      <p:tavLst>
                                        <p:tav tm="0">
                                          <p:val>
                                            <p:strVal val="ppt_h"/>
                                          </p:val>
                                        </p:tav>
                                        <p:tav tm="100000">
                                          <p:val>
                                            <p:strVal val="ppt_h"/>
                                          </p:val>
                                        </p:tav>
                                      </p:tavLst>
                                    </p:anim>
                                    <p:set>
                                      <p:cBhvr>
                                        <p:cTn id="14" dur="1" fill="hold">
                                          <p:stCondLst>
                                            <p:cond delay="499"/>
                                          </p:stCondLst>
                                        </p:cTn>
                                        <p:tgtEl>
                                          <p:spTgt spid="2"/>
                                        </p:tgtEl>
                                        <p:attrNameLst>
                                          <p:attrName>style.visibility</p:attrName>
                                        </p:attrNameLst>
                                      </p:cBhvr>
                                      <p:to>
                                        <p:strVal val="hidden"/>
                                      </p:to>
                                    </p:set>
                                  </p:childTnLst>
                                </p:cTn>
                              </p:par>
                            </p:childTnLst>
                          </p:cTn>
                        </p:par>
                        <p:par>
                          <p:cTn id="15" fill="hold" nodeType="afterGroup">
                            <p:stCondLst>
                              <p:cond delay="1500"/>
                            </p:stCondLst>
                            <p:childTnLst>
                              <p:par>
                                <p:cTn id="16" presetID="17" presetClass="exit" presetSubtype="10" fill="hold" nodeType="afterEffect">
                                  <p:stCondLst>
                                    <p:cond delay="0"/>
                                  </p:stCondLst>
                                  <p:childTnLst>
                                    <p:anim calcmode="lin" valueType="num">
                                      <p:cBhvr>
                                        <p:cTn id="17" dur="500"/>
                                        <p:tgtEl>
                                          <p:spTgt spid="5"/>
                                        </p:tgtEl>
                                        <p:attrNameLst>
                                          <p:attrName>ppt_w</p:attrName>
                                        </p:attrNameLst>
                                      </p:cBhvr>
                                      <p:tavLst>
                                        <p:tav tm="0">
                                          <p:val>
                                            <p:strVal val="ppt_w"/>
                                          </p:val>
                                        </p:tav>
                                        <p:tav tm="100000">
                                          <p:val>
                                            <p:fltVal val="0"/>
                                          </p:val>
                                        </p:tav>
                                      </p:tavLst>
                                    </p:anim>
                                    <p:anim calcmode="lin" valueType="num">
                                      <p:cBhvr>
                                        <p:cTn id="18" dur="500"/>
                                        <p:tgtEl>
                                          <p:spTgt spid="5"/>
                                        </p:tgtEl>
                                        <p:attrNameLst>
                                          <p:attrName>ppt_h</p:attrName>
                                        </p:attrNameLst>
                                      </p:cBhvr>
                                      <p:tavLst>
                                        <p:tav tm="0">
                                          <p:val>
                                            <p:strVal val="ppt_h"/>
                                          </p:val>
                                        </p:tav>
                                        <p:tav tm="100000">
                                          <p:val>
                                            <p:strVal val="ppt_h"/>
                                          </p:val>
                                        </p:tav>
                                      </p:tavLst>
                                    </p:anim>
                                    <p:set>
                                      <p:cBhvr>
                                        <p:cTn id="19" dur="1" fill="hold">
                                          <p:stCondLst>
                                            <p:cond delay="499"/>
                                          </p:stCondLst>
                                        </p:cTn>
                                        <p:tgtEl>
                                          <p:spTgt spid="5"/>
                                        </p:tgtEl>
                                        <p:attrNameLst>
                                          <p:attrName>style.visibility</p:attrName>
                                        </p:attrNameLst>
                                      </p:cBhvr>
                                      <p:to>
                                        <p:strVal val="hidden"/>
                                      </p:to>
                                    </p:se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8550"/>
                                        </p:tgtEl>
                                        <p:attrNameLst>
                                          <p:attrName>style.visibility</p:attrName>
                                        </p:attrNameLst>
                                      </p:cBhvr>
                                      <p:to>
                                        <p:strVal val="visible"/>
                                      </p:to>
                                    </p:set>
                                    <p:animEffect transition="in" filter="wipe(left)">
                                      <p:cBhvr>
                                        <p:cTn id="23" dur="500"/>
                                        <p:tgtEl>
                                          <p:spTgt spid="358550"/>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58506"/>
                                        </p:tgtEl>
                                        <p:attrNameLst>
                                          <p:attrName>style.visibility</p:attrName>
                                        </p:attrNameLst>
                                      </p:cBhvr>
                                      <p:to>
                                        <p:strVal val="visible"/>
                                      </p:to>
                                    </p:set>
                                    <p:animEffect transition="in" filter="wipe(left)">
                                      <p:cBhvr>
                                        <p:cTn id="27" dur="500"/>
                                        <p:tgtEl>
                                          <p:spTgt spid="358506"/>
                                        </p:tgtEl>
                                      </p:cBhvr>
                                    </p:animEffect>
                                  </p:childTnLst>
                                </p:cTn>
                              </p:par>
                            </p:childTnLst>
                          </p:cTn>
                        </p:par>
                        <p:par>
                          <p:cTn id="28" fill="hold" nodeType="afterGroup">
                            <p:stCondLst>
                              <p:cond delay="3000"/>
                            </p:stCondLst>
                            <p:childTnLst>
                              <p:par>
                                <p:cTn id="29" presetID="55"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0.70"/>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childTnLst>
                          </p:cTn>
                        </p:par>
                        <p:par>
                          <p:cTn id="34" fill="hold" nodeType="afterGroup">
                            <p:stCondLst>
                              <p:cond delay="4000"/>
                            </p:stCondLst>
                            <p:childTnLst>
                              <p:par>
                                <p:cTn id="35" presetID="55"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06" grpId="0"/>
      <p:bldP spid="358550" grpId="0" animBg="1"/>
      <p:bldP spid="3585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sz="half" idx="1"/>
          </p:nvPr>
        </p:nvSpPr>
        <p:spPr>
          <a:xfrm>
            <a:off x="457200" y="1341120"/>
            <a:ext cx="8229600" cy="3316292"/>
          </a:xfrm>
        </p:spPr>
        <p:txBody>
          <a:bodyPr/>
          <a:lstStyle/>
          <a:p>
            <a:r>
              <a:rPr lang="en-US" dirty="0" smtClean="0"/>
              <a:t>‘Application’ state information synced</a:t>
            </a:r>
          </a:p>
          <a:p>
            <a:pPr lvl="1"/>
            <a:r>
              <a:rPr lang="en-US" dirty="0" smtClean="0"/>
              <a:t>Simple Connections</a:t>
            </a:r>
          </a:p>
          <a:p>
            <a:pPr lvl="2"/>
            <a:r>
              <a:rPr lang="en-US" dirty="0" smtClean="0"/>
              <a:t>Telnet, HTTP, Ping, etc. </a:t>
            </a:r>
          </a:p>
          <a:p>
            <a:pPr lvl="1"/>
            <a:r>
              <a:rPr lang="en-US" dirty="0" smtClean="0"/>
              <a:t>Related Connections</a:t>
            </a:r>
          </a:p>
          <a:p>
            <a:pPr lvl="2"/>
            <a:r>
              <a:rPr lang="en-US" dirty="0" smtClean="0"/>
              <a:t>FTP, Oracle SQL-NET, Real Audio, RTSP</a:t>
            </a:r>
          </a:p>
          <a:p>
            <a:pPr lvl="1"/>
            <a:r>
              <a:rPr lang="en-US" dirty="0" smtClean="0"/>
              <a:t>DHCP Server Lease information</a:t>
            </a:r>
          </a:p>
          <a:p>
            <a:pPr lvl="1"/>
            <a:r>
              <a:rPr lang="en-US" dirty="0" smtClean="0"/>
              <a:t>VPN</a:t>
            </a:r>
          </a:p>
          <a:p>
            <a:pPr lvl="2"/>
            <a:r>
              <a:rPr lang="en-US" dirty="0" smtClean="0"/>
              <a:t>Tunnels, GVC information</a:t>
            </a:r>
          </a:p>
          <a:p>
            <a:pPr lvl="1"/>
            <a:r>
              <a:rPr lang="en-US" dirty="0" smtClean="0"/>
              <a:t>ARP Table</a:t>
            </a:r>
          </a:p>
          <a:p>
            <a:pPr lvl="1"/>
            <a:r>
              <a:rPr lang="en-US" dirty="0" smtClean="0"/>
              <a:t>Dynamic Address Objects (FQDN AO, MAC AO)</a:t>
            </a:r>
          </a:p>
          <a:p>
            <a:pPr lvl="1"/>
            <a:r>
              <a:rPr lang="en-US" dirty="0" smtClean="0"/>
              <a:t>Active Users.</a:t>
            </a:r>
          </a:p>
          <a:p>
            <a:pPr lvl="1"/>
            <a:r>
              <a:rPr lang="en-US" dirty="0" smtClean="0"/>
              <a:t>Multicast/IGMP</a:t>
            </a:r>
          </a:p>
        </p:txBody>
      </p:sp>
      <p:sp>
        <p:nvSpPr>
          <p:cNvPr id="21506" name="Title 1"/>
          <p:cNvSpPr>
            <a:spLocks noGrp="1"/>
          </p:cNvSpPr>
          <p:nvPr>
            <p:ph type="title"/>
          </p:nvPr>
        </p:nvSpPr>
        <p:spPr/>
        <p:txBody>
          <a:bodyPr/>
          <a:lstStyle/>
          <a:p>
            <a:r>
              <a:rPr lang="en-US" smtClean="0"/>
              <a:t>Stateful Failover</a:t>
            </a:r>
          </a:p>
        </p:txBody>
      </p:sp>
    </p:spTree>
    <p:extLst>
      <p:ext uri="{BB962C8B-B14F-4D97-AF65-F5344CB8AC3E}">
        <p14:creationId xmlns:p14="http://schemas.microsoft.com/office/powerpoint/2010/main" val="3820097498"/>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sz="half" idx="1"/>
          </p:nvPr>
        </p:nvSpPr>
        <p:spPr>
          <a:xfrm>
            <a:off x="457200" y="1341120"/>
            <a:ext cx="8229600" cy="1892826"/>
          </a:xfrm>
        </p:spPr>
        <p:txBody>
          <a:bodyPr/>
          <a:lstStyle/>
          <a:p>
            <a:r>
              <a:rPr lang="en-US" dirty="0" smtClean="0"/>
              <a:t>Application’ state information synced</a:t>
            </a:r>
          </a:p>
          <a:p>
            <a:pPr lvl="1"/>
            <a:r>
              <a:rPr lang="en-US" dirty="0" smtClean="0"/>
              <a:t>Wireless</a:t>
            </a:r>
          </a:p>
          <a:p>
            <a:pPr lvl="2"/>
            <a:r>
              <a:rPr lang="en-US" dirty="0" err="1" smtClean="0"/>
              <a:t>Sonicpoint</a:t>
            </a:r>
            <a:r>
              <a:rPr lang="en-US" dirty="0" smtClean="0"/>
              <a:t>, Wireless Guest Status</a:t>
            </a:r>
          </a:p>
          <a:p>
            <a:pPr lvl="1"/>
            <a:r>
              <a:rPr lang="en-US" dirty="0" smtClean="0"/>
              <a:t>WAN Load Balancing state</a:t>
            </a:r>
          </a:p>
          <a:p>
            <a:pPr lvl="1"/>
            <a:r>
              <a:rPr lang="en-US" dirty="0" smtClean="0"/>
              <a:t>Routing</a:t>
            </a:r>
          </a:p>
          <a:p>
            <a:pPr lvl="2"/>
            <a:r>
              <a:rPr lang="en-US" dirty="0" smtClean="0"/>
              <a:t>RIP and OSPF</a:t>
            </a:r>
          </a:p>
          <a:p>
            <a:pPr lvl="2"/>
            <a:endParaRPr lang="en-US" dirty="0"/>
          </a:p>
        </p:txBody>
      </p:sp>
      <p:sp>
        <p:nvSpPr>
          <p:cNvPr id="22530" name="Title 1"/>
          <p:cNvSpPr>
            <a:spLocks noGrp="1"/>
          </p:cNvSpPr>
          <p:nvPr>
            <p:ph type="title"/>
          </p:nvPr>
        </p:nvSpPr>
        <p:spPr/>
        <p:txBody>
          <a:bodyPr/>
          <a:lstStyle/>
          <a:p>
            <a:r>
              <a:rPr lang="en-US" smtClean="0"/>
              <a:t>Stateful Failover</a:t>
            </a:r>
          </a:p>
        </p:txBody>
      </p:sp>
    </p:spTree>
    <p:extLst>
      <p:ext uri="{BB962C8B-B14F-4D97-AF65-F5344CB8AC3E}">
        <p14:creationId xmlns:p14="http://schemas.microsoft.com/office/powerpoint/2010/main" val="302052076"/>
      </p:ext>
    </p:extLst>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sz="half" idx="1"/>
          </p:nvPr>
        </p:nvSpPr>
        <p:spPr>
          <a:xfrm>
            <a:off x="457200" y="1341120"/>
            <a:ext cx="8229600" cy="2523768"/>
          </a:xfrm>
        </p:spPr>
        <p:txBody>
          <a:bodyPr/>
          <a:lstStyle/>
          <a:p>
            <a:r>
              <a:rPr lang="en-US" dirty="0" smtClean="0"/>
              <a:t>Application state information not synced</a:t>
            </a:r>
          </a:p>
          <a:p>
            <a:pPr lvl="1"/>
            <a:r>
              <a:rPr lang="en-US" dirty="0" smtClean="0"/>
              <a:t>VoIP </a:t>
            </a:r>
          </a:p>
          <a:p>
            <a:pPr lvl="2"/>
            <a:r>
              <a:rPr lang="en-US" dirty="0" smtClean="0"/>
              <a:t>SIP, H.323</a:t>
            </a:r>
          </a:p>
          <a:p>
            <a:pPr lvl="1"/>
            <a:r>
              <a:rPr lang="en-US" dirty="0" smtClean="0"/>
              <a:t>PPP clients</a:t>
            </a:r>
          </a:p>
          <a:p>
            <a:pPr lvl="1"/>
            <a:r>
              <a:rPr lang="en-US" dirty="0" smtClean="0"/>
              <a:t>L2TP Server</a:t>
            </a:r>
          </a:p>
          <a:p>
            <a:pPr lvl="1"/>
            <a:r>
              <a:rPr lang="en-US" dirty="0" smtClean="0"/>
              <a:t>Security Services</a:t>
            </a:r>
          </a:p>
          <a:p>
            <a:pPr lvl="2"/>
            <a:r>
              <a:rPr lang="en-US" dirty="0" smtClean="0"/>
              <a:t>GAV, IPS, Anti Spyware, CFS</a:t>
            </a:r>
          </a:p>
          <a:p>
            <a:pPr lvl="1"/>
            <a:r>
              <a:rPr lang="en-US" dirty="0" smtClean="0"/>
              <a:t>SYN Flood protection state</a:t>
            </a:r>
          </a:p>
          <a:p>
            <a:r>
              <a:rPr lang="en-US" dirty="0" smtClean="0"/>
              <a:t>No state-sync across a firmware upgrade.</a:t>
            </a:r>
            <a:endParaRPr lang="en-US" dirty="0"/>
          </a:p>
        </p:txBody>
      </p:sp>
      <p:sp>
        <p:nvSpPr>
          <p:cNvPr id="23554" name="Title 1"/>
          <p:cNvSpPr>
            <a:spLocks noGrp="1"/>
          </p:cNvSpPr>
          <p:nvPr>
            <p:ph type="title"/>
          </p:nvPr>
        </p:nvSpPr>
        <p:spPr/>
        <p:txBody>
          <a:bodyPr/>
          <a:lstStyle/>
          <a:p>
            <a:r>
              <a:rPr lang="en-US" smtClean="0"/>
              <a:t>Stateful Failover</a:t>
            </a:r>
          </a:p>
        </p:txBody>
      </p:sp>
    </p:spTree>
    <p:extLst>
      <p:ext uri="{BB962C8B-B14F-4D97-AF65-F5344CB8AC3E}">
        <p14:creationId xmlns:p14="http://schemas.microsoft.com/office/powerpoint/2010/main" val="270435374"/>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3"/>
          <p:cNvSpPr>
            <a:spLocks noGrp="1"/>
          </p:cNvSpPr>
          <p:nvPr>
            <p:ph sz="half" idx="1"/>
          </p:nvPr>
        </p:nvSpPr>
        <p:spPr>
          <a:xfrm>
            <a:off x="457200" y="1341125"/>
            <a:ext cx="8229600" cy="1992853"/>
          </a:xfrm>
        </p:spPr>
        <p:txBody>
          <a:bodyPr/>
          <a:lstStyle/>
          <a:p>
            <a:r>
              <a:rPr lang="en-US" dirty="0" smtClean="0"/>
              <a:t>Handled through MySonicwall.com</a:t>
            </a:r>
          </a:p>
          <a:p>
            <a:r>
              <a:rPr lang="en-US" dirty="0" smtClean="0"/>
              <a:t>Security Services licenses are “shared’ between two devices, so only have to buy one set</a:t>
            </a:r>
          </a:p>
          <a:p>
            <a:pPr lvl="1"/>
            <a:r>
              <a:rPr lang="en-US" dirty="0" smtClean="0"/>
              <a:t>MySonicwall.com needs to know that two devices are bound together to build the HA Keys</a:t>
            </a:r>
          </a:p>
          <a:p>
            <a:r>
              <a:rPr lang="en-US" dirty="0" smtClean="0"/>
              <a:t>HA Monitoring IP addresses of the Standby unit are used for  license synchronization and signature downloads</a:t>
            </a:r>
            <a:endParaRPr lang="en-US" dirty="0"/>
          </a:p>
        </p:txBody>
      </p:sp>
      <p:sp>
        <p:nvSpPr>
          <p:cNvPr id="24580" name="Rectangle 2"/>
          <p:cNvSpPr>
            <a:spLocks noGrp="1"/>
          </p:cNvSpPr>
          <p:nvPr>
            <p:ph type="title"/>
          </p:nvPr>
        </p:nvSpPr>
        <p:spPr/>
        <p:txBody>
          <a:bodyPr/>
          <a:lstStyle/>
          <a:p>
            <a:r>
              <a:rPr lang="en-US" dirty="0" smtClean="0"/>
              <a:t>HA Licensing</a:t>
            </a:r>
          </a:p>
        </p:txBody>
      </p:sp>
    </p:spTree>
    <p:custDataLst>
      <p:tags r:id="rId1"/>
    </p:custDataLst>
    <p:extLst>
      <p:ext uri="{BB962C8B-B14F-4D97-AF65-F5344CB8AC3E}">
        <p14:creationId xmlns:p14="http://schemas.microsoft.com/office/powerpoint/2010/main" val="1072679149"/>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3"/>
          <p:cNvSpPr>
            <a:spLocks noGrp="1"/>
          </p:cNvSpPr>
          <p:nvPr>
            <p:ph sz="half" idx="13"/>
          </p:nvPr>
        </p:nvSpPr>
        <p:spPr>
          <a:xfrm>
            <a:off x="4754880" y="1341125"/>
            <a:ext cx="3931920" cy="1538883"/>
          </a:xfrm>
        </p:spPr>
        <p:txBody>
          <a:bodyPr/>
          <a:lstStyle/>
          <a:p>
            <a:r>
              <a:rPr lang="en-US" dirty="0" smtClean="0"/>
              <a:t>Global VPN Client</a:t>
            </a:r>
          </a:p>
          <a:p>
            <a:r>
              <a:rPr lang="en-US" dirty="0" smtClean="0"/>
              <a:t>Global VPN Client Enterprise</a:t>
            </a:r>
          </a:p>
          <a:p>
            <a:r>
              <a:rPr lang="en-US" dirty="0" smtClean="0"/>
              <a:t>Server Anti-Virus</a:t>
            </a:r>
          </a:p>
          <a:p>
            <a:r>
              <a:rPr lang="en-US" dirty="0" err="1" smtClean="0"/>
              <a:t>Stateful</a:t>
            </a:r>
            <a:r>
              <a:rPr lang="en-US" dirty="0" smtClean="0"/>
              <a:t> High Availability Upgrade</a:t>
            </a:r>
          </a:p>
          <a:p>
            <a:r>
              <a:rPr lang="en-US" dirty="0" smtClean="0"/>
              <a:t>Comprehensive Anti-Spam</a:t>
            </a:r>
            <a:endParaRPr lang="en-US" dirty="0"/>
          </a:p>
        </p:txBody>
      </p:sp>
      <p:sp>
        <p:nvSpPr>
          <p:cNvPr id="10" name="Content Placeholder 9"/>
          <p:cNvSpPr>
            <a:spLocks noGrp="1"/>
          </p:cNvSpPr>
          <p:nvPr>
            <p:ph sz="half" idx="14"/>
          </p:nvPr>
        </p:nvSpPr>
        <p:spPr>
          <a:xfrm>
            <a:off x="457200" y="1341125"/>
            <a:ext cx="3931920" cy="3354765"/>
          </a:xfrm>
        </p:spPr>
        <p:txBody>
          <a:bodyPr/>
          <a:lstStyle/>
          <a:p>
            <a:r>
              <a:rPr lang="en-US" dirty="0"/>
              <a:t>Client/Server Anti-Virus Suite</a:t>
            </a:r>
          </a:p>
          <a:p>
            <a:r>
              <a:rPr lang="en-US" dirty="0"/>
              <a:t>Comprehensive Gateway Security Suite</a:t>
            </a:r>
          </a:p>
          <a:p>
            <a:r>
              <a:rPr lang="en-US" dirty="0"/>
              <a:t>Content Filtering: Premium Edition</a:t>
            </a:r>
          </a:p>
          <a:p>
            <a:r>
              <a:rPr lang="en-US" dirty="0"/>
              <a:t>Content Filtering: Standard Edition</a:t>
            </a:r>
          </a:p>
          <a:p>
            <a:r>
              <a:rPr lang="en-US" dirty="0" smtClean="0"/>
              <a:t>Enforced </a:t>
            </a:r>
            <a:r>
              <a:rPr lang="en-US" dirty="0"/>
              <a:t>Client Anti-Virus and Anti-Spyware</a:t>
            </a:r>
          </a:p>
          <a:p>
            <a:r>
              <a:rPr lang="en-US" dirty="0" smtClean="0"/>
              <a:t>IPS</a:t>
            </a:r>
          </a:p>
          <a:p>
            <a:r>
              <a:rPr lang="en-US" dirty="0" smtClean="0"/>
              <a:t>Gateway Anti-Virus</a:t>
            </a:r>
          </a:p>
          <a:p>
            <a:r>
              <a:rPr lang="en-US" dirty="0" smtClean="0"/>
              <a:t>Anti-Spyware</a:t>
            </a:r>
            <a:endParaRPr lang="en-US" dirty="0"/>
          </a:p>
          <a:p>
            <a:endParaRPr lang="en-US" dirty="0"/>
          </a:p>
        </p:txBody>
      </p:sp>
      <p:sp>
        <p:nvSpPr>
          <p:cNvPr id="25602" name="Title 2"/>
          <p:cNvSpPr>
            <a:spLocks noGrp="1"/>
          </p:cNvSpPr>
          <p:nvPr>
            <p:ph type="title"/>
          </p:nvPr>
        </p:nvSpPr>
        <p:spPr/>
        <p:txBody>
          <a:bodyPr/>
          <a:lstStyle/>
          <a:p>
            <a:r>
              <a:rPr lang="en-US" smtClean="0"/>
              <a:t>Shared Licensing</a:t>
            </a:r>
            <a:endParaRPr lang="en-US" dirty="0" smtClean="0"/>
          </a:p>
        </p:txBody>
      </p:sp>
    </p:spTree>
    <p:extLst>
      <p:ext uri="{BB962C8B-B14F-4D97-AF65-F5344CB8AC3E}">
        <p14:creationId xmlns:p14="http://schemas.microsoft.com/office/powerpoint/2010/main" val="1028766539"/>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sz="half" idx="1"/>
          </p:nvPr>
        </p:nvSpPr>
        <p:spPr>
          <a:xfrm>
            <a:off x="457200" y="1341125"/>
            <a:ext cx="8229600" cy="1161857"/>
          </a:xfrm>
        </p:spPr>
        <p:txBody>
          <a:bodyPr/>
          <a:lstStyle/>
          <a:p>
            <a:r>
              <a:rPr lang="en-US" dirty="0" smtClean="0"/>
              <a:t>Support is not shared between units in HA-pair</a:t>
            </a:r>
          </a:p>
          <a:p>
            <a:pPr lvl="1"/>
            <a:r>
              <a:rPr lang="en-US" dirty="0" smtClean="0"/>
              <a:t>Dynamic Support 24x7</a:t>
            </a:r>
          </a:p>
          <a:p>
            <a:pPr lvl="1"/>
            <a:r>
              <a:rPr lang="en-US" dirty="0" smtClean="0"/>
              <a:t>Dynamic Support 8x5</a:t>
            </a:r>
          </a:p>
          <a:p>
            <a:r>
              <a:rPr lang="en-US" dirty="0" smtClean="0"/>
              <a:t>Each unit must have Support licensed individually.</a:t>
            </a:r>
            <a:endParaRPr lang="en-US" dirty="0"/>
          </a:p>
        </p:txBody>
      </p:sp>
      <p:sp>
        <p:nvSpPr>
          <p:cNvPr id="26626" name="Title 1"/>
          <p:cNvSpPr>
            <a:spLocks noGrp="1"/>
          </p:cNvSpPr>
          <p:nvPr>
            <p:ph type="title"/>
          </p:nvPr>
        </p:nvSpPr>
        <p:spPr/>
        <p:txBody>
          <a:bodyPr/>
          <a:lstStyle/>
          <a:p>
            <a:r>
              <a:rPr lang="en-US" smtClean="0"/>
              <a:t>Individual Licensing</a:t>
            </a:r>
          </a:p>
        </p:txBody>
      </p:sp>
    </p:spTree>
    <p:extLst>
      <p:ext uri="{BB962C8B-B14F-4D97-AF65-F5344CB8AC3E}">
        <p14:creationId xmlns:p14="http://schemas.microsoft.com/office/powerpoint/2010/main" val="3975610984"/>
      </p:ext>
    </p:extLst>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0"/>
            <a:ext cx="8229600" cy="3377848"/>
          </a:xfrm>
        </p:spPr>
        <p:txBody>
          <a:bodyPr/>
          <a:lstStyle/>
          <a:p>
            <a:r>
              <a:rPr lang="en-US" dirty="0" smtClean="0"/>
              <a:t>GEN5</a:t>
            </a:r>
          </a:p>
          <a:p>
            <a:pPr lvl="1"/>
            <a:r>
              <a:rPr lang="en-US" dirty="0" smtClean="0"/>
              <a:t>Fixed </a:t>
            </a:r>
            <a:r>
              <a:rPr lang="en-US" dirty="0"/>
              <a:t>interface for </a:t>
            </a:r>
            <a:r>
              <a:rPr lang="en-US" dirty="0" smtClean="0"/>
              <a:t>HA</a:t>
            </a:r>
            <a:endParaRPr lang="en-US" dirty="0"/>
          </a:p>
          <a:p>
            <a:pPr lvl="1"/>
            <a:r>
              <a:rPr lang="en-US" dirty="0" smtClean="0"/>
              <a:t>E-Class </a:t>
            </a:r>
            <a:r>
              <a:rPr lang="en-US" dirty="0"/>
              <a:t>devices have dedicated HA port</a:t>
            </a:r>
          </a:p>
          <a:p>
            <a:pPr lvl="1"/>
            <a:r>
              <a:rPr lang="en-US" dirty="0" smtClean="0"/>
              <a:t>For non E-Class devices last </a:t>
            </a:r>
            <a:r>
              <a:rPr lang="en-US" dirty="0"/>
              <a:t>physical port automatically chosen as the HA port </a:t>
            </a:r>
          </a:p>
          <a:p>
            <a:pPr lvl="1"/>
            <a:r>
              <a:rPr lang="en-US" dirty="0" smtClean="0"/>
              <a:t>No </a:t>
            </a:r>
            <a:r>
              <a:rPr lang="en-US" dirty="0"/>
              <a:t>separate interface for </a:t>
            </a:r>
            <a:r>
              <a:rPr lang="en-US" dirty="0" smtClean="0"/>
              <a:t>State-sync</a:t>
            </a:r>
          </a:p>
          <a:p>
            <a:r>
              <a:rPr lang="en-US" dirty="0" smtClean="0"/>
              <a:t>GEN6</a:t>
            </a:r>
          </a:p>
          <a:p>
            <a:pPr lvl="1"/>
            <a:r>
              <a:rPr lang="en-US" dirty="0" smtClean="0"/>
              <a:t>Configurable </a:t>
            </a:r>
            <a:r>
              <a:rPr lang="en-US" dirty="0"/>
              <a:t>interfaces for HA ("HA control" </a:t>
            </a:r>
            <a:r>
              <a:rPr lang="en-US" dirty="0" smtClean="0"/>
              <a:t>interface)</a:t>
            </a:r>
          </a:p>
          <a:p>
            <a:pPr lvl="1"/>
            <a:r>
              <a:rPr lang="en-US" dirty="0" smtClean="0"/>
              <a:t>Separate </a:t>
            </a:r>
            <a:r>
              <a:rPr lang="en-US" dirty="0"/>
              <a:t>interface possible for State-sync </a:t>
            </a:r>
            <a:r>
              <a:rPr lang="en-US" dirty="0" smtClean="0"/>
              <a:t>(“HA Data” interface)</a:t>
            </a:r>
          </a:p>
          <a:p>
            <a:pPr lvl="1"/>
            <a:r>
              <a:rPr lang="en-US" dirty="0" smtClean="0"/>
              <a:t>HA Data interface can overlap with HA Control</a:t>
            </a:r>
          </a:p>
          <a:p>
            <a:pPr lvl="1"/>
            <a:r>
              <a:rPr lang="en-US" dirty="0"/>
              <a:t> </a:t>
            </a:r>
            <a:r>
              <a:rPr lang="en-US" dirty="0" smtClean="0"/>
              <a:t>Interface recommendations (not restrictions)</a:t>
            </a:r>
          </a:p>
          <a:p>
            <a:pPr lvl="2"/>
            <a:r>
              <a:rPr lang="en-US" dirty="0"/>
              <a:t>1 G for HA </a:t>
            </a:r>
            <a:r>
              <a:rPr lang="en-US" dirty="0" smtClean="0"/>
              <a:t>control</a:t>
            </a:r>
          </a:p>
          <a:p>
            <a:pPr lvl="2"/>
            <a:r>
              <a:rPr lang="en-US" dirty="0" smtClean="0"/>
              <a:t>1G-10 </a:t>
            </a:r>
            <a:r>
              <a:rPr lang="en-US" dirty="0"/>
              <a:t>G for </a:t>
            </a:r>
            <a:r>
              <a:rPr lang="en-US" dirty="0" smtClean="0"/>
              <a:t>HA Data (depending on the device)</a:t>
            </a:r>
          </a:p>
        </p:txBody>
      </p:sp>
      <p:sp>
        <p:nvSpPr>
          <p:cNvPr id="2" name="Title 1"/>
          <p:cNvSpPr>
            <a:spLocks noGrp="1"/>
          </p:cNvSpPr>
          <p:nvPr>
            <p:ph type="title"/>
          </p:nvPr>
        </p:nvSpPr>
        <p:spPr/>
        <p:txBody>
          <a:bodyPr/>
          <a:lstStyle/>
          <a:p>
            <a:r>
              <a:rPr lang="en-US" dirty="0" smtClean="0"/>
              <a:t>HA Interfaces</a:t>
            </a:r>
            <a:endParaRPr lang="en-US" dirty="0"/>
          </a:p>
        </p:txBody>
      </p:sp>
    </p:spTree>
    <p:extLst>
      <p:ext uri="{BB962C8B-B14F-4D97-AF65-F5344CB8AC3E}">
        <p14:creationId xmlns:p14="http://schemas.microsoft.com/office/powerpoint/2010/main" val="2201177312"/>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179388" y="244477"/>
            <a:ext cx="8964612" cy="332399"/>
          </a:xfrm>
        </p:spPr>
        <p:txBody>
          <a:bodyPr/>
          <a:lstStyle/>
          <a:p>
            <a:r>
              <a:rPr lang="en-US" sz="2400" smtClean="0">
                <a:ea typeface="ＭＳ Ｐゴシック" pitchFamily="34" charset="-128"/>
              </a:rPr>
              <a:t>Distributed Enterprise with CleanVPN and GMS Management</a:t>
            </a:r>
            <a:endParaRPr lang="en-US" sz="1800" i="1" smtClean="0">
              <a:ea typeface="ＭＳ Ｐゴシック" pitchFamily="34" charset="-128"/>
            </a:endParaRPr>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0" y="13589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4413" y="2286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3975" y="35353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7567" y="908051"/>
            <a:ext cx="890587"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338" y="992190"/>
            <a:ext cx="971550"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338" y="4062415"/>
            <a:ext cx="971550"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82" name="Straight Connector 3081"/>
          <p:cNvCxnSpPr>
            <a:endCxn id="6" idx="3"/>
          </p:cNvCxnSpPr>
          <p:nvPr/>
        </p:nvCxnSpPr>
        <p:spPr>
          <a:xfrm flipH="1">
            <a:off x="4492625" y="2105025"/>
            <a:ext cx="19050" cy="446088"/>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334000" y="1858964"/>
            <a:ext cx="1524000" cy="796925"/>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0800000" flipV="1">
            <a:off x="5518150" y="2667000"/>
            <a:ext cx="1416050" cy="330200"/>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flipV="1">
            <a:off x="5257800" y="3519488"/>
            <a:ext cx="1981200" cy="304800"/>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1905000" y="3625852"/>
            <a:ext cx="1524000" cy="898525"/>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flipV="1">
            <a:off x="1920875" y="1982789"/>
            <a:ext cx="1704975" cy="741363"/>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93" name="TextBox 3092"/>
          <p:cNvSpPr txBox="1"/>
          <p:nvPr/>
        </p:nvSpPr>
        <p:spPr>
          <a:xfrm>
            <a:off x="7974017" y="2209801"/>
            <a:ext cx="1062037"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Branch Office</a:t>
            </a:r>
          </a:p>
        </p:txBody>
      </p:sp>
      <p:sp>
        <p:nvSpPr>
          <p:cNvPr id="62" name="TextBox 61"/>
          <p:cNvSpPr txBox="1"/>
          <p:nvPr/>
        </p:nvSpPr>
        <p:spPr>
          <a:xfrm>
            <a:off x="8278817" y="3611564"/>
            <a:ext cx="1062037"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Branch Office</a:t>
            </a:r>
          </a:p>
        </p:txBody>
      </p:sp>
      <p:pic>
        <p:nvPicPr>
          <p:cNvPr id="6452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8467" y="4524375"/>
            <a:ext cx="915987"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7969250" y="1335089"/>
            <a:ext cx="1062038"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Remote Home Office</a:t>
            </a:r>
          </a:p>
        </p:txBody>
      </p:sp>
      <p:sp>
        <p:nvSpPr>
          <p:cNvPr id="3098" name="TextBox 3097"/>
          <p:cNvSpPr txBox="1"/>
          <p:nvPr/>
        </p:nvSpPr>
        <p:spPr>
          <a:xfrm>
            <a:off x="5464175" y="1235076"/>
            <a:ext cx="685800"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Head office</a:t>
            </a:r>
          </a:p>
        </p:txBody>
      </p:sp>
      <p:sp>
        <p:nvSpPr>
          <p:cNvPr id="69" name="TextBox 68"/>
          <p:cNvSpPr txBox="1"/>
          <p:nvPr/>
        </p:nvSpPr>
        <p:spPr>
          <a:xfrm>
            <a:off x="5019675" y="4830764"/>
            <a:ext cx="838200"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Major Campus</a:t>
            </a:r>
          </a:p>
        </p:txBody>
      </p:sp>
      <p:sp>
        <p:nvSpPr>
          <p:cNvPr id="70" name="TextBox 69"/>
          <p:cNvSpPr txBox="1"/>
          <p:nvPr/>
        </p:nvSpPr>
        <p:spPr>
          <a:xfrm>
            <a:off x="371479" y="2030413"/>
            <a:ext cx="803275"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Data Center</a:t>
            </a:r>
          </a:p>
        </p:txBody>
      </p:sp>
      <p:sp>
        <p:nvSpPr>
          <p:cNvPr id="71" name="TextBox 70"/>
          <p:cNvSpPr txBox="1"/>
          <p:nvPr/>
        </p:nvSpPr>
        <p:spPr>
          <a:xfrm>
            <a:off x="584204" y="3679825"/>
            <a:ext cx="803275" cy="397032"/>
          </a:xfrm>
          <a:prstGeom prst="rect">
            <a:avLst/>
          </a:prstGeom>
          <a:noFill/>
        </p:spPr>
        <p:txBody>
          <a:bodyPr>
            <a:spAutoFit/>
          </a:bodyPr>
          <a:lstStyle/>
          <a:p>
            <a:pPr>
              <a:lnSpc>
                <a:spcPct val="90000"/>
              </a:lnSpc>
              <a:spcBef>
                <a:spcPts val="100"/>
              </a:spcBef>
              <a:spcAft>
                <a:spcPts val="100"/>
              </a:spcAft>
              <a:buClr>
                <a:schemeClr val="bg1"/>
              </a:buClr>
              <a:defRPr/>
            </a:pPr>
            <a:r>
              <a:rPr lang="en-US" sz="1100" dirty="0">
                <a:solidFill>
                  <a:schemeClr val="bg2"/>
                </a:solidFill>
                <a:latin typeface="+mn-lt"/>
                <a:ea typeface="+mn-ea"/>
                <a:cs typeface="Arial" pitchFamily="34" charset="0"/>
              </a:rPr>
              <a:t>Data Center</a:t>
            </a:r>
          </a:p>
        </p:txBody>
      </p:sp>
      <p:cxnSp>
        <p:nvCxnSpPr>
          <p:cNvPr id="74" name="Straight Connector 73"/>
          <p:cNvCxnSpPr/>
          <p:nvPr/>
        </p:nvCxnSpPr>
        <p:spPr>
          <a:xfrm rot="5400000" flipH="1" flipV="1">
            <a:off x="4469608" y="4064795"/>
            <a:ext cx="357188" cy="0"/>
          </a:xfrm>
          <a:prstGeom prst="line">
            <a:avLst/>
          </a:prstGeom>
          <a:ln w="381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90554" y="5567365"/>
            <a:ext cx="8151813" cy="646331"/>
          </a:xfrm>
          <a:prstGeom prst="rect">
            <a:avLst/>
          </a:prstGeom>
          <a:noFill/>
        </p:spPr>
        <p:txBody>
          <a:bodyPr>
            <a:spAutoFit/>
          </a:bodyPr>
          <a:lstStyle/>
          <a:p>
            <a:pPr algn="ctr">
              <a:lnSpc>
                <a:spcPct val="90000"/>
              </a:lnSpc>
              <a:spcBef>
                <a:spcPts val="100"/>
              </a:spcBef>
              <a:spcAft>
                <a:spcPts val="100"/>
              </a:spcAft>
              <a:buClr>
                <a:schemeClr val="bg1"/>
              </a:buClr>
              <a:defRPr/>
            </a:pPr>
            <a:r>
              <a:rPr lang="en-US" sz="2000" dirty="0">
                <a:solidFill>
                  <a:schemeClr val="bg2"/>
                </a:solidFill>
                <a:latin typeface="+mj-lt"/>
                <a:ea typeface="+mn-ea"/>
                <a:cs typeface="Arial" pitchFamily="34" charset="0"/>
              </a:rPr>
              <a:t>Secure and Efficient Distributed Enterprise with Dell SonicWALL Firewalls for all Network Locations</a:t>
            </a:r>
          </a:p>
        </p:txBody>
      </p:sp>
      <p:pic>
        <p:nvPicPr>
          <p:cNvPr id="64537"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7375" y="1274765"/>
            <a:ext cx="414338" cy="41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3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45417" y="2438402"/>
            <a:ext cx="414337" cy="41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39"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017" y="3886202"/>
            <a:ext cx="414337" cy="41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40" name="Picture 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5029201"/>
            <a:ext cx="414338"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41" name="Picture 8"/>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00" y="4930776"/>
            <a:ext cx="412750"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42" name="Picture 8"/>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738" y="1744666"/>
            <a:ext cx="4127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43" name="Picture 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58100" y="1549401"/>
            <a:ext cx="414338" cy="41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loud 5"/>
          <p:cNvSpPr/>
          <p:nvPr/>
        </p:nvSpPr>
        <p:spPr>
          <a:xfrm>
            <a:off x="3348038" y="2465388"/>
            <a:ext cx="2290762" cy="1493837"/>
          </a:xfrm>
          <a:prstGeom prst="cloud">
            <a:avLst/>
          </a:prstGeom>
          <a:solidFill>
            <a:schemeClr val="tx2"/>
          </a:solidFill>
          <a:ln>
            <a:solidFill>
              <a:schemeClr val="tx1"/>
            </a:solidFill>
            <a:prstDash val="solid"/>
          </a:ln>
          <a:effectLst/>
        </p:spPr>
        <p:txBody>
          <a:bodyPr anchor="ctr">
            <a:normAutofit/>
          </a:bodyPr>
          <a:lstStyle/>
          <a:p>
            <a:pPr algn="ctr">
              <a:lnSpc>
                <a:spcPct val="90000"/>
              </a:lnSpc>
              <a:spcBef>
                <a:spcPts val="100"/>
              </a:spcBef>
              <a:spcAft>
                <a:spcPts val="100"/>
              </a:spcAft>
              <a:defRPr/>
            </a:pPr>
            <a:r>
              <a:rPr lang="ja-JP" altLang="en-US" sz="1800">
                <a:latin typeface="Museo Sans For Dell" pitchFamily="2" charset="0"/>
                <a:cs typeface="Arial" pitchFamily="34" charset="0"/>
              </a:rPr>
              <a:t>“</a:t>
            </a:r>
            <a:r>
              <a:rPr lang="en-US" altLang="ja-JP" sz="1800">
                <a:latin typeface="Museo Sans For Dell" pitchFamily="2" charset="0"/>
                <a:cs typeface="Arial" pitchFamily="34" charset="0"/>
              </a:rPr>
              <a:t>Clean VPN</a:t>
            </a:r>
            <a:r>
              <a:rPr lang="ja-JP" altLang="en-US" sz="1800">
                <a:latin typeface="Museo Sans For Dell" pitchFamily="2" charset="0"/>
                <a:cs typeface="Arial" pitchFamily="34" charset="0"/>
              </a:rPr>
              <a:t>”</a:t>
            </a:r>
            <a:endParaRPr lang="en-US" sz="1800">
              <a:latin typeface="Museo Sans For Dell" pitchFamily="2" charset="0"/>
              <a:cs typeface="Arial" pitchFamily="34" charset="0"/>
            </a:endParaRPr>
          </a:p>
        </p:txBody>
      </p:sp>
      <p:pic>
        <p:nvPicPr>
          <p:cNvPr id="6454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5517" y="2085978"/>
            <a:ext cx="287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546" name="Group 11"/>
          <p:cNvGrpSpPr>
            <a:grpSpLocks/>
          </p:cNvGrpSpPr>
          <p:nvPr/>
        </p:nvGrpSpPr>
        <p:grpSpPr bwMode="auto">
          <a:xfrm>
            <a:off x="6746877" y="2160590"/>
            <a:ext cx="671513" cy="832494"/>
            <a:chOff x="6614826" y="348956"/>
            <a:chExt cx="671237" cy="832569"/>
          </a:xfrm>
        </p:grpSpPr>
        <p:pic>
          <p:nvPicPr>
            <p:cNvPr id="6457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14826" y="348956"/>
              <a:ext cx="6712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6659258" y="950672"/>
              <a:ext cx="580369" cy="230853"/>
            </a:xfrm>
            <a:prstGeom prst="rect">
              <a:avLst/>
            </a:prstGeom>
            <a:noFill/>
          </p:spPr>
          <p:txBody>
            <a:bodyPr wrap="none">
              <a:spAutoFit/>
            </a:bodyPr>
            <a:lstStyle/>
            <a:p>
              <a:pPr>
                <a:lnSpc>
                  <a:spcPct val="90000"/>
                </a:lnSpc>
                <a:spcBef>
                  <a:spcPts val="600"/>
                </a:spcBef>
                <a:spcAft>
                  <a:spcPts val="0"/>
                </a:spcAft>
                <a:buClr>
                  <a:schemeClr val="bg1"/>
                </a:buClr>
                <a:defRPr/>
              </a:pPr>
              <a:r>
                <a:rPr lang="en-US" sz="1000" dirty="0">
                  <a:latin typeface="+mj-lt"/>
                  <a:ea typeface="+mn-ea"/>
                  <a:cs typeface="Arial" pitchFamily="34" charset="0"/>
                </a:rPr>
                <a:t>TZ 215</a:t>
              </a:r>
            </a:p>
          </p:txBody>
        </p:sp>
      </p:grpSp>
      <p:grpSp>
        <p:nvGrpSpPr>
          <p:cNvPr id="64547" name="Group 43"/>
          <p:cNvGrpSpPr>
            <a:grpSpLocks/>
          </p:cNvGrpSpPr>
          <p:nvPr/>
        </p:nvGrpSpPr>
        <p:grpSpPr bwMode="auto">
          <a:xfrm>
            <a:off x="7002469" y="3373439"/>
            <a:ext cx="689612" cy="832494"/>
            <a:chOff x="6636681" y="348956"/>
            <a:chExt cx="688784" cy="832569"/>
          </a:xfrm>
        </p:grpSpPr>
        <p:pic>
          <p:nvPicPr>
            <p:cNvPr id="6456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47472" y="348956"/>
              <a:ext cx="6712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47"/>
            <p:cNvSpPr txBox="1"/>
            <p:nvPr/>
          </p:nvSpPr>
          <p:spPr>
            <a:xfrm>
              <a:off x="6636681" y="950672"/>
              <a:ext cx="688784" cy="230853"/>
            </a:xfrm>
            <a:prstGeom prst="rect">
              <a:avLst/>
            </a:prstGeom>
            <a:noFill/>
          </p:spPr>
          <p:txBody>
            <a:bodyPr wrap="none">
              <a:spAutoFit/>
            </a:bodyPr>
            <a:lstStyle/>
            <a:p>
              <a:pPr>
                <a:lnSpc>
                  <a:spcPct val="90000"/>
                </a:lnSpc>
                <a:spcBef>
                  <a:spcPts val="600"/>
                </a:spcBef>
                <a:spcAft>
                  <a:spcPts val="0"/>
                </a:spcAft>
                <a:buClr>
                  <a:schemeClr val="bg1"/>
                </a:buClr>
                <a:defRPr/>
              </a:pPr>
              <a:r>
                <a:rPr lang="en-US" sz="1000" dirty="0">
                  <a:latin typeface="+mj-lt"/>
                  <a:ea typeface="+mn-ea"/>
                  <a:cs typeface="Arial" pitchFamily="34" charset="0"/>
                </a:rPr>
                <a:t>NSA 220</a:t>
              </a:r>
            </a:p>
          </p:txBody>
        </p:sp>
      </p:grpSp>
      <p:grpSp>
        <p:nvGrpSpPr>
          <p:cNvPr id="64548" name="Group 15"/>
          <p:cNvGrpSpPr>
            <a:grpSpLocks/>
          </p:cNvGrpSpPr>
          <p:nvPr/>
        </p:nvGrpSpPr>
        <p:grpSpPr bwMode="auto">
          <a:xfrm>
            <a:off x="6831011" y="1327152"/>
            <a:ext cx="596638" cy="767406"/>
            <a:chOff x="6757060" y="1050479"/>
            <a:chExt cx="596472" cy="768468"/>
          </a:xfrm>
        </p:grpSpPr>
        <p:pic>
          <p:nvPicPr>
            <p:cNvPr id="6456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68051" y="1050479"/>
              <a:ext cx="561832" cy="54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54"/>
            <p:cNvSpPr txBox="1"/>
            <p:nvPr/>
          </p:nvSpPr>
          <p:spPr>
            <a:xfrm>
              <a:off x="6757060" y="1587796"/>
              <a:ext cx="596472" cy="231151"/>
            </a:xfrm>
            <a:prstGeom prst="rect">
              <a:avLst/>
            </a:prstGeom>
            <a:noFill/>
          </p:spPr>
          <p:txBody>
            <a:bodyPr wrap="none">
              <a:spAutoFit/>
            </a:bodyPr>
            <a:lstStyle/>
            <a:p>
              <a:pPr>
                <a:lnSpc>
                  <a:spcPct val="90000"/>
                </a:lnSpc>
                <a:spcBef>
                  <a:spcPts val="600"/>
                </a:spcBef>
                <a:spcAft>
                  <a:spcPts val="0"/>
                </a:spcAft>
                <a:buClr>
                  <a:schemeClr val="bg1"/>
                </a:buClr>
                <a:defRPr/>
              </a:pPr>
              <a:r>
                <a:rPr lang="en-US" sz="1000" dirty="0">
                  <a:latin typeface="+mj-lt"/>
                  <a:ea typeface="+mn-ea"/>
                  <a:cs typeface="Arial" pitchFamily="34" charset="0"/>
                </a:rPr>
                <a:t>TZ 205</a:t>
              </a:r>
            </a:p>
          </p:txBody>
        </p:sp>
      </p:grpSp>
      <p:grpSp>
        <p:nvGrpSpPr>
          <p:cNvPr id="64549" name="Group 56"/>
          <p:cNvGrpSpPr>
            <a:grpSpLocks/>
          </p:cNvGrpSpPr>
          <p:nvPr/>
        </p:nvGrpSpPr>
        <p:grpSpPr bwMode="auto">
          <a:xfrm>
            <a:off x="1174754" y="4487864"/>
            <a:ext cx="1247775" cy="575895"/>
            <a:chOff x="10560603" y="789317"/>
            <a:chExt cx="5094966" cy="2288311"/>
          </a:xfrm>
        </p:grpSpPr>
        <p:pic>
          <p:nvPicPr>
            <p:cNvPr id="6456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692953" y="789317"/>
              <a:ext cx="4962616" cy="138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59"/>
            <p:cNvSpPr txBox="1"/>
            <p:nvPr/>
          </p:nvSpPr>
          <p:spPr>
            <a:xfrm>
              <a:off x="10560603" y="2132904"/>
              <a:ext cx="3503123" cy="944724"/>
            </a:xfrm>
            <a:prstGeom prst="rect">
              <a:avLst/>
            </a:prstGeom>
            <a:noFill/>
          </p:spPr>
          <p:txBody>
            <a:bodyPr wrap="none">
              <a:spAutoFit/>
            </a:bodyPr>
            <a:lstStyle/>
            <a:p>
              <a:pPr>
                <a:lnSpc>
                  <a:spcPct val="90000"/>
                </a:lnSpc>
                <a:spcBef>
                  <a:spcPts val="600"/>
                </a:spcBef>
                <a:spcAft>
                  <a:spcPts val="0"/>
                </a:spcAft>
                <a:buClr>
                  <a:schemeClr val="bg1"/>
                </a:buClr>
                <a:defRPr/>
              </a:pPr>
              <a:r>
                <a:rPr lang="en-US" sz="1050" dirty="0">
                  <a:latin typeface="+mj-lt"/>
                  <a:ea typeface="+mn-ea"/>
                  <a:cs typeface="Arial" pitchFamily="34" charset="0"/>
                </a:rPr>
                <a:t>NSA E8510</a:t>
              </a:r>
            </a:p>
          </p:txBody>
        </p:sp>
      </p:grpSp>
      <p:grpSp>
        <p:nvGrpSpPr>
          <p:cNvPr id="64550" name="Group 62"/>
          <p:cNvGrpSpPr>
            <a:grpSpLocks/>
          </p:cNvGrpSpPr>
          <p:nvPr/>
        </p:nvGrpSpPr>
        <p:grpSpPr bwMode="auto">
          <a:xfrm>
            <a:off x="3978275" y="4232278"/>
            <a:ext cx="2105392" cy="347662"/>
            <a:chOff x="10692953" y="789317"/>
            <a:chExt cx="8598111" cy="1382806"/>
          </a:xfrm>
        </p:grpSpPr>
        <p:pic>
          <p:nvPicPr>
            <p:cNvPr id="64562"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692953" y="789317"/>
              <a:ext cx="4962616" cy="1382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64"/>
            <p:cNvSpPr txBox="1"/>
            <p:nvPr/>
          </p:nvSpPr>
          <p:spPr>
            <a:xfrm>
              <a:off x="15918345" y="1123967"/>
              <a:ext cx="3372719" cy="918120"/>
            </a:xfrm>
            <a:prstGeom prst="rect">
              <a:avLst/>
            </a:prstGeom>
            <a:noFill/>
          </p:spPr>
          <p:txBody>
            <a:bodyPr wrap="none">
              <a:spAutoFit/>
            </a:bodyPr>
            <a:lstStyle/>
            <a:p>
              <a:pPr>
                <a:lnSpc>
                  <a:spcPct val="90000"/>
                </a:lnSpc>
                <a:spcBef>
                  <a:spcPts val="600"/>
                </a:spcBef>
                <a:spcAft>
                  <a:spcPts val="0"/>
                </a:spcAft>
                <a:buClr>
                  <a:schemeClr val="bg1"/>
                </a:buClr>
                <a:defRPr/>
              </a:pPr>
              <a:r>
                <a:rPr lang="en-US" sz="1000" dirty="0">
                  <a:latin typeface="+mj-lt"/>
                  <a:ea typeface="+mn-ea"/>
                  <a:cs typeface="Arial" pitchFamily="34" charset="0"/>
                </a:rPr>
                <a:t>NSA E8510</a:t>
              </a:r>
            </a:p>
          </p:txBody>
        </p:sp>
      </p:grpSp>
      <p:sp>
        <p:nvSpPr>
          <p:cNvPr id="68" name="TextBox 67"/>
          <p:cNvSpPr txBox="1"/>
          <p:nvPr/>
        </p:nvSpPr>
        <p:spPr>
          <a:xfrm>
            <a:off x="4511675" y="2020890"/>
            <a:ext cx="931863"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1000" dirty="0">
                <a:latin typeface="+mj-lt"/>
                <a:cs typeface="Calibri" pitchFamily="34" charset="0"/>
              </a:rPr>
              <a:t>NSA E6500</a:t>
            </a:r>
            <a:endParaRPr lang="en-US" sz="900" dirty="0">
              <a:latin typeface="+mj-lt"/>
              <a:cs typeface="Calibri" pitchFamily="34" charset="0"/>
            </a:endParaRPr>
          </a:p>
        </p:txBody>
      </p:sp>
      <p:pic>
        <p:nvPicPr>
          <p:cNvPr id="64552" name="Picture 2" descr="C:\Users\dayoub\Desktop\ProductShots\SuperMassive\E10800_Front.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217613" y="1497015"/>
            <a:ext cx="88106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72"/>
          <p:cNvSpPr txBox="1"/>
          <p:nvPr/>
        </p:nvSpPr>
        <p:spPr>
          <a:xfrm>
            <a:off x="1325566" y="1952628"/>
            <a:ext cx="646331" cy="237757"/>
          </a:xfrm>
          <a:prstGeom prst="rect">
            <a:avLst/>
          </a:prstGeom>
          <a:noFill/>
        </p:spPr>
        <p:txBody>
          <a:bodyPr wrap="none">
            <a:spAutoFit/>
          </a:bodyPr>
          <a:lstStyle/>
          <a:p>
            <a:pPr>
              <a:lnSpc>
                <a:spcPct val="90000"/>
              </a:lnSpc>
              <a:spcBef>
                <a:spcPts val="600"/>
              </a:spcBef>
              <a:spcAft>
                <a:spcPts val="0"/>
              </a:spcAft>
              <a:buClr>
                <a:schemeClr val="bg1"/>
              </a:buClr>
              <a:defRPr/>
            </a:pPr>
            <a:r>
              <a:rPr lang="en-US" sz="1050" dirty="0">
                <a:latin typeface="+mj-lt"/>
                <a:ea typeface="+mn-ea"/>
                <a:cs typeface="Arial" pitchFamily="34" charset="0"/>
              </a:rPr>
              <a:t>E10800</a:t>
            </a:r>
          </a:p>
        </p:txBody>
      </p:sp>
      <p:cxnSp>
        <p:nvCxnSpPr>
          <p:cNvPr id="20" name="Straight Connector 19"/>
          <p:cNvCxnSpPr/>
          <p:nvPr/>
        </p:nvCxnSpPr>
        <p:spPr>
          <a:xfrm>
            <a:off x="5976942" y="2093915"/>
            <a:ext cx="338137" cy="322263"/>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64555" name="Picture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02342" y="3471864"/>
            <a:ext cx="287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6" name="Straight Connector 75"/>
          <p:cNvCxnSpPr/>
          <p:nvPr/>
        </p:nvCxnSpPr>
        <p:spPr>
          <a:xfrm>
            <a:off x="5973767" y="3479803"/>
            <a:ext cx="338137" cy="322263"/>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64557" name="Picture 2" descr="http://www.sonicwall.com/shared/image/figure_GMS_UTM-Top-Sites.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963867" y="1025527"/>
            <a:ext cx="930275" cy="576263"/>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64558" name="Picture 2" descr="C:\Users\dayoub\Desktop\ProductShots\E-Class_NSA_E6500\EC_NSA_E6500_HeroL.tif"/>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78279" y="1722439"/>
            <a:ext cx="13176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77"/>
          <p:cNvSpPr txBox="1"/>
          <p:nvPr/>
        </p:nvSpPr>
        <p:spPr>
          <a:xfrm>
            <a:off x="2827342" y="1657349"/>
            <a:ext cx="1203325" cy="55399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1000" b="1" dirty="0">
                <a:latin typeface="+mj-lt"/>
                <a:cs typeface="Calibri" pitchFamily="34" charset="0"/>
              </a:rPr>
              <a:t>Global Management System</a:t>
            </a:r>
            <a:endParaRPr lang="en-US" sz="900" b="1" dirty="0">
              <a:latin typeface="+mj-lt"/>
              <a:cs typeface="Calibri" pitchFamily="34" charset="0"/>
            </a:endParaRPr>
          </a:p>
        </p:txBody>
      </p:sp>
      <p:pic>
        <p:nvPicPr>
          <p:cNvPr id="64560" name="Picture 9"/>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524125" y="3919540"/>
            <a:ext cx="2857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0" name="Straight Connector 79"/>
          <p:cNvCxnSpPr/>
          <p:nvPr/>
        </p:nvCxnSpPr>
        <p:spPr>
          <a:xfrm>
            <a:off x="2493967" y="3925889"/>
            <a:ext cx="338137" cy="323851"/>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360670"/>
      </p:ext>
    </p:extLst>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3"/>
            <a:ext cx="8229600" cy="2808461"/>
          </a:xfrm>
        </p:spPr>
        <p:txBody>
          <a:bodyPr/>
          <a:lstStyle/>
          <a:p>
            <a:r>
              <a:rPr lang="en-US" dirty="0" smtClean="0"/>
              <a:t>Supermassive 10X00</a:t>
            </a:r>
          </a:p>
          <a:p>
            <a:pPr lvl="1"/>
            <a:r>
              <a:rPr lang="en-US" dirty="0" smtClean="0"/>
              <a:t>Configurable interfaces for HA ("HA Control" interface)</a:t>
            </a:r>
          </a:p>
          <a:p>
            <a:pPr lvl="1"/>
            <a:r>
              <a:rPr lang="en-US" dirty="0" smtClean="0"/>
              <a:t>Separate interface required for State-sync (“HA Data” Interface)</a:t>
            </a:r>
          </a:p>
          <a:p>
            <a:pPr lvl="1"/>
            <a:r>
              <a:rPr lang="en-US" dirty="0" smtClean="0"/>
              <a:t>HA Data interface CANNOT overlap with HA Control</a:t>
            </a:r>
          </a:p>
          <a:p>
            <a:pPr lvl="1"/>
            <a:r>
              <a:rPr lang="en-US" dirty="0" smtClean="0"/>
              <a:t> Interface recommendations </a:t>
            </a:r>
          </a:p>
          <a:p>
            <a:pPr lvl="2"/>
            <a:r>
              <a:rPr lang="en-US" dirty="0" smtClean="0"/>
              <a:t>1 G for HA control (restricted)</a:t>
            </a:r>
          </a:p>
          <a:p>
            <a:pPr lvl="2"/>
            <a:r>
              <a:rPr lang="en-US" dirty="0" smtClean="0"/>
              <a:t>10 G for State-sync (1 G is also allowed if needed)</a:t>
            </a:r>
          </a:p>
          <a:p>
            <a:pPr lvl="1"/>
            <a:r>
              <a:rPr lang="en-US" dirty="0" smtClean="0"/>
              <a:t>6.0.5 release has dedicated HA backup port feature (currently under QA)</a:t>
            </a:r>
          </a:p>
          <a:p>
            <a:pPr lvl="1"/>
            <a:endParaRPr lang="en-US" dirty="0" smtClean="0"/>
          </a:p>
          <a:p>
            <a:endParaRPr lang="en-US" dirty="0"/>
          </a:p>
        </p:txBody>
      </p:sp>
      <p:sp>
        <p:nvSpPr>
          <p:cNvPr id="2" name="Title 1"/>
          <p:cNvSpPr>
            <a:spLocks noGrp="1"/>
          </p:cNvSpPr>
          <p:nvPr>
            <p:ph type="title"/>
          </p:nvPr>
        </p:nvSpPr>
        <p:spPr/>
        <p:txBody>
          <a:bodyPr/>
          <a:lstStyle/>
          <a:p>
            <a:r>
              <a:rPr lang="en-US" dirty="0" smtClean="0"/>
              <a:t>HA Interfaces</a:t>
            </a:r>
            <a:endParaRPr lang="en-US" dirty="0"/>
          </a:p>
        </p:txBody>
      </p:sp>
    </p:spTree>
    <p:extLst>
      <p:ext uri="{BB962C8B-B14F-4D97-AF65-F5344CB8AC3E}">
        <p14:creationId xmlns:p14="http://schemas.microsoft.com/office/powerpoint/2010/main" val="2511887342"/>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chorCtr="1"/>
          <a:lstStyle/>
          <a:p>
            <a:r>
              <a:rPr lang="en-US" dirty="0" smtClean="0"/>
              <a:t>Active/Active DPI</a:t>
            </a:r>
            <a:endParaRPr lang="en-US" dirty="0"/>
          </a:p>
        </p:txBody>
      </p:sp>
    </p:spTree>
    <p:extLst>
      <p:ext uri="{BB962C8B-B14F-4D97-AF65-F5344CB8AC3E}">
        <p14:creationId xmlns:p14="http://schemas.microsoft.com/office/powerpoint/2010/main" val="2492768512"/>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341123"/>
            <a:ext cx="8229600" cy="2554545"/>
          </a:xfrm>
        </p:spPr>
        <p:txBody>
          <a:bodyPr/>
          <a:lstStyle/>
          <a:p>
            <a:r>
              <a:rPr lang="en-US" dirty="0" smtClean="0"/>
              <a:t>Works on top of </a:t>
            </a:r>
            <a:r>
              <a:rPr lang="en-US" dirty="0" err="1" smtClean="0"/>
              <a:t>Stateful</a:t>
            </a:r>
            <a:r>
              <a:rPr lang="en-US" dirty="0" smtClean="0"/>
              <a:t> HA, internally firewalls are Active/Standby with </a:t>
            </a:r>
            <a:r>
              <a:rPr lang="en-US" dirty="0" err="1" smtClean="0"/>
              <a:t>Stateful</a:t>
            </a:r>
            <a:r>
              <a:rPr lang="en-US" dirty="0" smtClean="0"/>
              <a:t> sync enabled</a:t>
            </a:r>
          </a:p>
          <a:p>
            <a:pPr lvl="1"/>
            <a:r>
              <a:rPr lang="en-US" dirty="0" smtClean="0"/>
              <a:t>Requires an additional interface (“Active/Active DPI Interface”) to be configured to interconnect HA units  </a:t>
            </a:r>
          </a:p>
          <a:p>
            <a:pPr lvl="1"/>
            <a:r>
              <a:rPr lang="en-US" dirty="0" smtClean="0"/>
              <a:t>On SM10000 series restricted to be a 10G interfaces</a:t>
            </a:r>
          </a:p>
          <a:p>
            <a:r>
              <a:rPr lang="en-US" dirty="0" smtClean="0"/>
              <a:t>Traffic for select connections off-loaded by Active firewall to Standby firewall for Security Service processing.</a:t>
            </a:r>
          </a:p>
          <a:p>
            <a:r>
              <a:rPr lang="en-US" dirty="0" smtClean="0"/>
              <a:t>Standby firewall  receives the traffic packets over  the Active/Active DPI Interface</a:t>
            </a:r>
            <a:endParaRPr lang="en-US" dirty="0"/>
          </a:p>
        </p:txBody>
      </p:sp>
      <p:sp>
        <p:nvSpPr>
          <p:cNvPr id="3" name="Title 2"/>
          <p:cNvSpPr>
            <a:spLocks noGrp="1"/>
          </p:cNvSpPr>
          <p:nvPr>
            <p:ph type="title"/>
          </p:nvPr>
        </p:nvSpPr>
        <p:spPr/>
        <p:txBody>
          <a:bodyPr/>
          <a:lstStyle/>
          <a:p>
            <a:r>
              <a:rPr lang="en-US" dirty="0" smtClean="0"/>
              <a:t>Active/Active DPI</a:t>
            </a:r>
            <a:endParaRPr lang="en-US" dirty="0"/>
          </a:p>
        </p:txBody>
      </p:sp>
    </p:spTree>
    <p:extLst>
      <p:ext uri="{BB962C8B-B14F-4D97-AF65-F5344CB8AC3E}">
        <p14:creationId xmlns:p14="http://schemas.microsoft.com/office/powerpoint/2010/main" val="1449309333"/>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341120"/>
            <a:ext cx="8229600" cy="2377574"/>
          </a:xfrm>
        </p:spPr>
        <p:txBody>
          <a:bodyPr/>
          <a:lstStyle/>
          <a:p>
            <a:r>
              <a:rPr lang="en-US" dirty="0" smtClean="0"/>
              <a:t>Packets enter and leave via Active firewall</a:t>
            </a:r>
          </a:p>
          <a:p>
            <a:r>
              <a:rPr lang="en-US" dirty="0" smtClean="0"/>
              <a:t>Some traffic is offloaded to Standby firewall for DPI processing</a:t>
            </a:r>
          </a:p>
          <a:p>
            <a:r>
              <a:rPr lang="en-US" dirty="0" smtClean="0"/>
              <a:t>Once received, Standby firewall does DPI processing and returns the packets back over the Active/Active DPI Interface.</a:t>
            </a:r>
          </a:p>
          <a:p>
            <a:r>
              <a:rPr lang="en-US" dirty="0" smtClean="0"/>
              <a:t>Standby firewall is used for computational intensive processing only.</a:t>
            </a:r>
          </a:p>
          <a:p>
            <a:pPr lvl="1"/>
            <a:r>
              <a:rPr lang="en-US" dirty="0" smtClean="0"/>
              <a:t>Standby firewall does NOT forward the data traffic</a:t>
            </a:r>
          </a:p>
          <a:p>
            <a:r>
              <a:rPr lang="en-US" dirty="0" smtClean="0"/>
              <a:t>On Gen5, optionally an additional interface (“AA DPI Interface2”) can be configured for load sharing AADPI traffic </a:t>
            </a:r>
          </a:p>
        </p:txBody>
      </p:sp>
      <p:sp>
        <p:nvSpPr>
          <p:cNvPr id="3" name="Title 2"/>
          <p:cNvSpPr>
            <a:spLocks noGrp="1"/>
          </p:cNvSpPr>
          <p:nvPr>
            <p:ph type="title"/>
          </p:nvPr>
        </p:nvSpPr>
        <p:spPr/>
        <p:txBody>
          <a:bodyPr/>
          <a:lstStyle/>
          <a:p>
            <a:r>
              <a:rPr lang="en-US" dirty="0" smtClean="0"/>
              <a:t>Active/Active DPI</a:t>
            </a:r>
            <a:endParaRPr lang="en-US" dirty="0"/>
          </a:p>
        </p:txBody>
      </p:sp>
    </p:spTree>
    <p:extLst>
      <p:ext uri="{BB962C8B-B14F-4D97-AF65-F5344CB8AC3E}">
        <p14:creationId xmlns:p14="http://schemas.microsoft.com/office/powerpoint/2010/main" val="2609137634"/>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chorCtr="1">
            <a:normAutofit/>
          </a:bodyPr>
          <a:lstStyle/>
          <a:p>
            <a:r>
              <a:rPr lang="en-US" sz="2400" dirty="0" smtClean="0"/>
              <a:t>Active/Active Clustering</a:t>
            </a:r>
            <a:endParaRPr lang="en-US" sz="2400" dirty="0"/>
          </a:p>
        </p:txBody>
      </p:sp>
    </p:spTree>
    <p:extLst>
      <p:ext uri="{BB962C8B-B14F-4D97-AF65-F5344CB8AC3E}">
        <p14:creationId xmlns:p14="http://schemas.microsoft.com/office/powerpoint/2010/main" val="1912090014"/>
      </p:ext>
    </p:extLst>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341125"/>
            <a:ext cx="8229600" cy="2323713"/>
          </a:xfrm>
        </p:spPr>
        <p:txBody>
          <a:bodyPr/>
          <a:lstStyle/>
          <a:p>
            <a:r>
              <a:rPr lang="en-US" dirty="0" smtClean="0"/>
              <a:t> AA Cluster is formed by a collection of 2 or more Cluster Nodes</a:t>
            </a:r>
          </a:p>
          <a:p>
            <a:r>
              <a:rPr lang="en-US" dirty="0" smtClean="0"/>
              <a:t>Each Cluster Node is a </a:t>
            </a:r>
            <a:r>
              <a:rPr lang="en-US" dirty="0" err="1" smtClean="0"/>
              <a:t>Stateful</a:t>
            </a:r>
            <a:r>
              <a:rPr lang="en-US" dirty="0" smtClean="0"/>
              <a:t> HA pair with Primary &amp; Secondary devices</a:t>
            </a:r>
          </a:p>
          <a:p>
            <a:r>
              <a:rPr lang="en-US" dirty="0" err="1" smtClean="0"/>
              <a:t>Upto</a:t>
            </a:r>
            <a:r>
              <a:rPr lang="en-US" dirty="0" smtClean="0"/>
              <a:t> 4 Cluster Nodes supported</a:t>
            </a:r>
          </a:p>
          <a:p>
            <a:pPr lvl="1"/>
            <a:r>
              <a:rPr lang="en-US" dirty="0" smtClean="0"/>
              <a:t> On Gen6/SM10000 series, additional interfaces (“AA Cluster Links”) need to be configured for cluster communication</a:t>
            </a:r>
          </a:p>
          <a:p>
            <a:pPr lvl="1"/>
            <a:r>
              <a:rPr lang="en-US" dirty="0" smtClean="0"/>
              <a:t>Restricted to be 1 G interfaces</a:t>
            </a:r>
          </a:p>
          <a:p>
            <a:pPr lvl="1"/>
            <a:endParaRPr lang="en-US" dirty="0" smtClean="0"/>
          </a:p>
          <a:p>
            <a:endParaRPr lang="en-US" dirty="0"/>
          </a:p>
        </p:txBody>
      </p:sp>
      <p:sp>
        <p:nvSpPr>
          <p:cNvPr id="3" name="Title 2"/>
          <p:cNvSpPr>
            <a:spLocks noGrp="1"/>
          </p:cNvSpPr>
          <p:nvPr>
            <p:ph type="title"/>
          </p:nvPr>
        </p:nvSpPr>
        <p:spPr/>
        <p:txBody>
          <a:bodyPr/>
          <a:lstStyle/>
          <a:p>
            <a:r>
              <a:rPr lang="en-US" dirty="0" smtClean="0"/>
              <a:t>Active/Active Clustering Basics</a:t>
            </a:r>
            <a:endParaRPr lang="en-US" dirty="0"/>
          </a:p>
        </p:txBody>
      </p:sp>
    </p:spTree>
    <p:extLst>
      <p:ext uri="{BB962C8B-B14F-4D97-AF65-F5344CB8AC3E}">
        <p14:creationId xmlns:p14="http://schemas.microsoft.com/office/powerpoint/2010/main" val="3819426296"/>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5"/>
            <a:ext cx="8229600" cy="2092881"/>
          </a:xfrm>
        </p:spPr>
        <p:txBody>
          <a:bodyPr/>
          <a:lstStyle/>
          <a:p>
            <a:r>
              <a:rPr lang="en-US" smtClean="0"/>
              <a:t>SVRRP (SonicWALL VRRP) protocols is used for communicating between Cluster Nodes</a:t>
            </a:r>
          </a:p>
          <a:p>
            <a:r>
              <a:rPr lang="en-US" smtClean="0"/>
              <a:t>HA &amp; Stateful HA protocols are used for communicating within a Cluster Node</a:t>
            </a:r>
          </a:p>
          <a:p>
            <a:r>
              <a:rPr lang="en-US" smtClean="0"/>
              <a:t>Each Cluster Node actively processes traffic in parallel</a:t>
            </a:r>
          </a:p>
          <a:p>
            <a:r>
              <a:rPr lang="en-US" smtClean="0"/>
              <a:t>Load Balancing traffic between Cluster Nodes is handled outside the firewall</a:t>
            </a:r>
          </a:p>
          <a:p>
            <a:endParaRPr lang="en-US" dirty="0" smtClean="0"/>
          </a:p>
        </p:txBody>
      </p:sp>
      <p:sp>
        <p:nvSpPr>
          <p:cNvPr id="2" name="Title 1"/>
          <p:cNvSpPr>
            <a:spLocks noGrp="1"/>
          </p:cNvSpPr>
          <p:nvPr>
            <p:ph type="title"/>
          </p:nvPr>
        </p:nvSpPr>
        <p:spPr/>
        <p:txBody>
          <a:bodyPr/>
          <a:lstStyle/>
          <a:p>
            <a:r>
              <a:rPr lang="en-US" smtClean="0"/>
              <a:t>Active/Active Clustering Basics</a:t>
            </a:r>
            <a:endParaRPr lang="en-US" dirty="0"/>
          </a:p>
        </p:txBody>
      </p:sp>
    </p:spTree>
    <p:extLst>
      <p:ext uri="{BB962C8B-B14F-4D97-AF65-F5344CB8AC3E}">
        <p14:creationId xmlns:p14="http://schemas.microsoft.com/office/powerpoint/2010/main" val="3587146188"/>
      </p:ext>
    </p:extLst>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Active/Active Clustering – 2 Node Topology (Gen5)</a:t>
            </a:r>
            <a:endParaRPr lang="en-US" dirty="0"/>
          </a:p>
        </p:txBody>
      </p:sp>
      <p:pic>
        <p:nvPicPr>
          <p:cNvPr id="6" name="Picture 6" descr="A_A_4unit_nonFullmesh"/>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779153" y="950383"/>
            <a:ext cx="5555652" cy="509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9062981"/>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Active/Active Clustering – 2 Node Topology (Gen6)</a:t>
            </a:r>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67824" y="1057338"/>
            <a:ext cx="4457709" cy="4876809"/>
          </a:xfrm>
          <a:prstGeom prst="rect">
            <a:avLst/>
          </a:prstGeom>
          <a:solidFill>
            <a:srgbClr val="FFFFFF"/>
          </a:solidFill>
          <a:extLst/>
        </p:spPr>
      </p:pic>
    </p:spTree>
    <p:extLst>
      <p:ext uri="{BB962C8B-B14F-4D97-AF65-F5344CB8AC3E}">
        <p14:creationId xmlns:p14="http://schemas.microsoft.com/office/powerpoint/2010/main" val="693398494"/>
      </p:ext>
    </p:extLst>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5"/>
            <a:ext cx="8229600" cy="3216265"/>
          </a:xfrm>
        </p:spPr>
        <p:txBody>
          <a:bodyPr/>
          <a:lstStyle/>
          <a:p>
            <a:r>
              <a:rPr lang="en-US" dirty="0" smtClean="0"/>
              <a:t>Firewall configuration is divided by Virtual Groups</a:t>
            </a:r>
          </a:p>
          <a:p>
            <a:r>
              <a:rPr lang="en-US" dirty="0" smtClean="0"/>
              <a:t>Virtual Group is</a:t>
            </a:r>
          </a:p>
          <a:p>
            <a:pPr lvl="1"/>
            <a:r>
              <a:rPr lang="en-US" dirty="0" smtClean="0"/>
              <a:t>Collection of Interface IP addresses</a:t>
            </a:r>
          </a:p>
          <a:p>
            <a:pPr lvl="1"/>
            <a:r>
              <a:rPr lang="en-US" dirty="0" smtClean="0"/>
              <a:t>NAT Policies</a:t>
            </a:r>
          </a:p>
          <a:p>
            <a:pPr lvl="1"/>
            <a:r>
              <a:rPr lang="en-US" dirty="0" smtClean="0"/>
              <a:t>VPN Policies</a:t>
            </a:r>
          </a:p>
          <a:p>
            <a:pPr lvl="1"/>
            <a:r>
              <a:rPr lang="en-US" dirty="0" smtClean="0"/>
              <a:t>….</a:t>
            </a:r>
          </a:p>
          <a:p>
            <a:r>
              <a:rPr lang="en-US" dirty="0" smtClean="0"/>
              <a:t>A Cluster Node can own 1 or more Virtual Groups</a:t>
            </a:r>
          </a:p>
          <a:p>
            <a:pPr lvl="1"/>
            <a:r>
              <a:rPr lang="en-US" dirty="0" smtClean="0"/>
              <a:t>Cluster Node processes traffic for Virtual Group it owns</a:t>
            </a:r>
          </a:p>
          <a:p>
            <a:pPr lvl="1"/>
            <a:r>
              <a:rPr lang="en-US" dirty="0" smtClean="0"/>
              <a:t>Ownership of Virtual Group is determined by configuration</a:t>
            </a:r>
          </a:p>
          <a:p>
            <a:pPr lvl="1"/>
            <a:r>
              <a:rPr lang="en-US" dirty="0" smtClean="0"/>
              <a:t>Typically each Cluster Node owns one Virtual Group</a:t>
            </a:r>
          </a:p>
          <a:p>
            <a:r>
              <a:rPr lang="en-US" dirty="0" smtClean="0"/>
              <a:t>Number of Virtual Groups is equal to number of Cluster Nodes</a:t>
            </a:r>
          </a:p>
        </p:txBody>
      </p:sp>
      <p:sp>
        <p:nvSpPr>
          <p:cNvPr id="2" name="Title 1"/>
          <p:cNvSpPr>
            <a:spLocks noGrp="1"/>
          </p:cNvSpPr>
          <p:nvPr>
            <p:ph type="title"/>
          </p:nvPr>
        </p:nvSpPr>
        <p:spPr/>
        <p:txBody>
          <a:bodyPr/>
          <a:lstStyle/>
          <a:p>
            <a:r>
              <a:rPr lang="en-US" dirty="0" smtClean="0"/>
              <a:t>Virtual Group</a:t>
            </a:r>
            <a:endParaRPr lang="en-US" dirty="0"/>
          </a:p>
        </p:txBody>
      </p:sp>
    </p:spTree>
    <p:extLst>
      <p:ext uri="{BB962C8B-B14F-4D97-AF65-F5344CB8AC3E}">
        <p14:creationId xmlns:p14="http://schemas.microsoft.com/office/powerpoint/2010/main" val="242826937"/>
      </p:ext>
    </p:extLst>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rot="5400000">
            <a:off x="1255583" y="939590"/>
            <a:ext cx="2070340" cy="4590641"/>
          </a:xfrm>
        </p:spPr>
        <p:txBody>
          <a:bodyPr anchor="ctr" anchorCtr="0">
            <a:normAutofit/>
          </a:bodyPr>
          <a:lstStyle/>
          <a:p>
            <a:pPr algn="ctr"/>
            <a:r>
              <a:rPr lang="en-US" dirty="0" smtClean="0"/>
              <a:t>High Availability</a:t>
            </a:r>
            <a:endParaRPr lang="en-US" dirty="0"/>
          </a:p>
        </p:txBody>
      </p:sp>
    </p:spTree>
    <p:extLst>
      <p:ext uri="{BB962C8B-B14F-4D97-AF65-F5344CB8AC3E}">
        <p14:creationId xmlns:p14="http://schemas.microsoft.com/office/powerpoint/2010/main" val="199563709"/>
      </p:ext>
    </p:extLst>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1"/>
            <a:ext cx="8229600" cy="1815882"/>
          </a:xfrm>
        </p:spPr>
        <p:txBody>
          <a:bodyPr/>
          <a:lstStyle/>
          <a:p>
            <a:r>
              <a:rPr lang="en-US" dirty="0" smtClean="0"/>
              <a:t>Configuration is synced across all Cluster Nodes</a:t>
            </a:r>
          </a:p>
          <a:p>
            <a:r>
              <a:rPr lang="en-US" dirty="0" smtClean="0"/>
              <a:t>Dynamic State is NOT synced across all Cluster Nodes</a:t>
            </a:r>
          </a:p>
          <a:p>
            <a:r>
              <a:rPr lang="en-US" dirty="0" smtClean="0"/>
              <a:t>Owner of Virtual Group is designated as Master Node</a:t>
            </a:r>
          </a:p>
          <a:p>
            <a:r>
              <a:rPr lang="en-US" dirty="0" smtClean="0"/>
              <a:t>Configuration is done via Master Node</a:t>
            </a:r>
          </a:p>
          <a:p>
            <a:r>
              <a:rPr lang="en-US" dirty="0" smtClean="0"/>
              <a:t>Master Node is responsible for syncing configuration/firmware to all Cluster Nodes</a:t>
            </a:r>
          </a:p>
        </p:txBody>
      </p:sp>
      <p:sp>
        <p:nvSpPr>
          <p:cNvPr id="2" name="Title 1"/>
          <p:cNvSpPr>
            <a:spLocks noGrp="1"/>
          </p:cNvSpPr>
          <p:nvPr>
            <p:ph type="title"/>
          </p:nvPr>
        </p:nvSpPr>
        <p:spPr/>
        <p:txBody>
          <a:bodyPr/>
          <a:lstStyle/>
          <a:p>
            <a:r>
              <a:rPr lang="en-US" dirty="0" smtClean="0"/>
              <a:t>Active/Active Clustering Sync</a:t>
            </a:r>
            <a:endParaRPr lang="en-US" dirty="0"/>
          </a:p>
        </p:txBody>
      </p:sp>
    </p:spTree>
    <p:extLst>
      <p:ext uri="{BB962C8B-B14F-4D97-AF65-F5344CB8AC3E}">
        <p14:creationId xmlns:p14="http://schemas.microsoft.com/office/powerpoint/2010/main" val="2352831415"/>
      </p:ext>
    </p:extLst>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122"/>
            <a:ext cx="8229600" cy="1538883"/>
          </a:xfrm>
        </p:spPr>
        <p:txBody>
          <a:bodyPr/>
          <a:lstStyle/>
          <a:p>
            <a:r>
              <a:rPr lang="en-US" dirty="0" smtClean="0"/>
              <a:t>Higher throughput</a:t>
            </a:r>
          </a:p>
          <a:p>
            <a:r>
              <a:rPr lang="en-US" dirty="0" smtClean="0"/>
              <a:t>Higher number of Connections</a:t>
            </a:r>
          </a:p>
          <a:p>
            <a:r>
              <a:rPr lang="en-US" dirty="0" smtClean="0"/>
              <a:t>Higher Connection setup rate</a:t>
            </a:r>
          </a:p>
          <a:p>
            <a:r>
              <a:rPr lang="en-US" dirty="0" smtClean="0"/>
              <a:t>No single point of failure</a:t>
            </a:r>
          </a:p>
          <a:p>
            <a:r>
              <a:rPr lang="en-US" dirty="0" smtClean="0"/>
              <a:t>Scalable design</a:t>
            </a:r>
          </a:p>
        </p:txBody>
      </p:sp>
      <p:sp>
        <p:nvSpPr>
          <p:cNvPr id="2" name="Title 1"/>
          <p:cNvSpPr>
            <a:spLocks noGrp="1"/>
          </p:cNvSpPr>
          <p:nvPr>
            <p:ph type="title"/>
          </p:nvPr>
        </p:nvSpPr>
        <p:spPr/>
        <p:txBody>
          <a:bodyPr/>
          <a:lstStyle/>
          <a:p>
            <a:r>
              <a:rPr lang="en-US" dirty="0" smtClean="0"/>
              <a:t>Active/Active Clustering - Benefits</a:t>
            </a:r>
            <a:endParaRPr lang="en-US" dirty="0"/>
          </a:p>
        </p:txBody>
      </p:sp>
    </p:spTree>
    <p:extLst>
      <p:ext uri="{BB962C8B-B14F-4D97-AF65-F5344CB8AC3E}">
        <p14:creationId xmlns:p14="http://schemas.microsoft.com/office/powerpoint/2010/main" val="2000703580"/>
      </p:ext>
    </p:extLst>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chorCtr="1"/>
          <a:lstStyle/>
          <a:p>
            <a:pPr algn="ctr"/>
            <a:r>
              <a:rPr lang="en-US" dirty="0" smtClean="0"/>
              <a:t>High Availability</a:t>
            </a:r>
            <a:br>
              <a:rPr lang="en-US" dirty="0" smtClean="0"/>
            </a:br>
            <a:r>
              <a:rPr lang="en-US" dirty="0" smtClean="0"/>
              <a:t>New Features</a:t>
            </a:r>
            <a:endParaRPr lang="en-US" dirty="0"/>
          </a:p>
        </p:txBody>
      </p:sp>
    </p:spTree>
    <p:extLst>
      <p:ext uri="{BB962C8B-B14F-4D97-AF65-F5344CB8AC3E}">
        <p14:creationId xmlns:p14="http://schemas.microsoft.com/office/powerpoint/2010/main" val="3990431779"/>
      </p:ext>
    </p:extLst>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341120"/>
            <a:ext cx="8229600" cy="1792798"/>
          </a:xfrm>
        </p:spPr>
        <p:txBody>
          <a:bodyPr/>
          <a:lstStyle/>
          <a:p>
            <a:r>
              <a:rPr lang="en-US" dirty="0" smtClean="0"/>
              <a:t>State Sync support during Firmware upgrade</a:t>
            </a:r>
          </a:p>
          <a:p>
            <a:r>
              <a:rPr lang="en-US" dirty="0" smtClean="0"/>
              <a:t>Use of LAG / Redundant ports for</a:t>
            </a:r>
            <a:r>
              <a:rPr lang="en-US" dirty="0"/>
              <a:t> </a:t>
            </a:r>
            <a:r>
              <a:rPr lang="en-US" dirty="0" smtClean="0"/>
              <a:t>HA Control / HA Data / AA DPI Links</a:t>
            </a:r>
          </a:p>
          <a:p>
            <a:r>
              <a:rPr lang="en-US" dirty="0" smtClean="0"/>
              <a:t>Active/Active</a:t>
            </a:r>
          </a:p>
          <a:p>
            <a:pPr lvl="1"/>
            <a:r>
              <a:rPr lang="en-US" dirty="0" smtClean="0"/>
              <a:t>State Sync between Active Firewalls</a:t>
            </a:r>
          </a:p>
          <a:p>
            <a:pPr lvl="1"/>
            <a:r>
              <a:rPr lang="en-US" dirty="0" smtClean="0"/>
              <a:t>L2/L3 Load Balancing between Active Firewalls (under investigation)</a:t>
            </a:r>
          </a:p>
          <a:p>
            <a:r>
              <a:rPr lang="en-US" dirty="0" smtClean="0"/>
              <a:t>HA support for Multi-Tenancy</a:t>
            </a:r>
          </a:p>
        </p:txBody>
      </p:sp>
      <p:sp>
        <p:nvSpPr>
          <p:cNvPr id="3" name="Title 2"/>
          <p:cNvSpPr>
            <a:spLocks noGrp="1"/>
          </p:cNvSpPr>
          <p:nvPr>
            <p:ph type="title"/>
          </p:nvPr>
        </p:nvSpPr>
        <p:spPr/>
        <p:txBody>
          <a:bodyPr/>
          <a:lstStyle/>
          <a:p>
            <a:r>
              <a:rPr lang="en-US" dirty="0" smtClean="0"/>
              <a:t>HA Features (under development)</a:t>
            </a:r>
            <a:endParaRPr lang="en-US" dirty="0"/>
          </a:p>
        </p:txBody>
      </p:sp>
    </p:spTree>
    <p:extLst>
      <p:ext uri="{BB962C8B-B14F-4D97-AF65-F5344CB8AC3E}">
        <p14:creationId xmlns:p14="http://schemas.microsoft.com/office/powerpoint/2010/main" val="1489131589"/>
      </p:ext>
    </p:extLst>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6200" y="0"/>
            <a:ext cx="9220200" cy="6858000"/>
          </a:xfrm>
          <a:prstGeom prst="rect">
            <a:avLst/>
          </a:prstGeom>
          <a:solidFill>
            <a:srgbClr val="008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85C3"/>
              </a:solidFill>
            </a:endParaRPr>
          </a:p>
        </p:txBody>
      </p:sp>
      <p:sp>
        <p:nvSpPr>
          <p:cNvPr id="4" name="Title 1"/>
          <p:cNvSpPr>
            <a:spLocks noGrp="1"/>
          </p:cNvSpPr>
          <p:nvPr>
            <p:ph type="title"/>
          </p:nvPr>
        </p:nvSpPr>
        <p:spPr>
          <a:xfrm>
            <a:off x="438150" y="261939"/>
            <a:ext cx="8248650" cy="443198"/>
          </a:xfrm>
        </p:spPr>
        <p:txBody>
          <a:bodyPr/>
          <a:lstStyle/>
          <a:p>
            <a:r>
              <a:rPr lang="en-US" dirty="0" smtClean="0">
                <a:solidFill>
                  <a:schemeClr val="tx2"/>
                </a:solidFill>
              </a:rPr>
              <a:t>Deployment Scenarios</a:t>
            </a:r>
          </a:p>
        </p:txBody>
      </p:sp>
      <p:pic>
        <p:nvPicPr>
          <p:cNvPr id="5" name="Picture 4" descr="iStock_000011490827Medium.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6200" y="2514600"/>
            <a:ext cx="9220200" cy="4343400"/>
          </a:xfrm>
          <a:prstGeom prst="rect">
            <a:avLst/>
          </a:prstGeom>
        </p:spPr>
      </p:pic>
    </p:spTree>
    <p:extLst>
      <p:ext uri="{BB962C8B-B14F-4D97-AF65-F5344CB8AC3E}">
        <p14:creationId xmlns:p14="http://schemas.microsoft.com/office/powerpoint/2010/main" val="1160857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Deployment scenarios</a:t>
            </a:r>
            <a:endParaRPr lang="en-US" dirty="0"/>
          </a:p>
        </p:txBody>
      </p:sp>
      <p:sp>
        <p:nvSpPr>
          <p:cNvPr id="6" name="Content Placeholder 4"/>
          <p:cNvSpPr txBox="1">
            <a:spLocks/>
          </p:cNvSpPr>
          <p:nvPr/>
        </p:nvSpPr>
        <p:spPr>
          <a:xfrm>
            <a:off x="505140" y="182585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Active / Passive</a:t>
            </a:r>
          </a:p>
          <a:p>
            <a:r>
              <a:rPr lang="en-US" sz="2400" kern="0" dirty="0" smtClean="0"/>
              <a:t>Active / Passive with </a:t>
            </a:r>
            <a:r>
              <a:rPr lang="en-US" sz="2400" kern="0" dirty="0" err="1" smtClean="0"/>
              <a:t>Stateful</a:t>
            </a:r>
            <a:r>
              <a:rPr lang="en-US" sz="2400" kern="0" dirty="0" smtClean="0"/>
              <a:t> Sync</a:t>
            </a:r>
          </a:p>
          <a:p>
            <a:r>
              <a:rPr lang="en-US" sz="2400" kern="0" dirty="0" smtClean="0"/>
              <a:t>Active </a:t>
            </a:r>
            <a:r>
              <a:rPr lang="en-US" sz="2400" kern="0" dirty="0"/>
              <a:t>/ Active </a:t>
            </a:r>
            <a:r>
              <a:rPr lang="en-US" sz="2400" kern="0" dirty="0" smtClean="0"/>
              <a:t>DPI</a:t>
            </a:r>
          </a:p>
          <a:p>
            <a:r>
              <a:rPr lang="en-US" sz="2400" kern="0" dirty="0" smtClean="0"/>
              <a:t>Active </a:t>
            </a:r>
            <a:r>
              <a:rPr lang="en-US" sz="2400" kern="0" dirty="0"/>
              <a:t>/ Active </a:t>
            </a:r>
            <a:r>
              <a:rPr lang="en-US" sz="2400" kern="0" dirty="0" smtClean="0"/>
              <a:t>Clustering</a:t>
            </a:r>
          </a:p>
          <a:p>
            <a:r>
              <a:rPr lang="en-US" sz="2400" kern="0" dirty="0" smtClean="0"/>
              <a:t>Firewall Sandwich</a:t>
            </a:r>
            <a:endParaRPr lang="en-US" kern="0" dirty="0" smtClean="0"/>
          </a:p>
        </p:txBody>
      </p:sp>
    </p:spTree>
    <p:extLst>
      <p:ext uri="{BB962C8B-B14F-4D97-AF65-F5344CB8AC3E}">
        <p14:creationId xmlns:p14="http://schemas.microsoft.com/office/powerpoint/2010/main" val="1331420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Passive</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Backup X0 </a:t>
            </a:r>
            <a:r>
              <a:rPr lang="en-US" sz="2000" kern="0" baseline="30000" dirty="0"/>
              <a:t>(1)</a:t>
            </a:r>
            <a:endParaRPr lang="en-US" sz="2000" kern="0" dirty="0" smtClean="0"/>
          </a:p>
          <a:p>
            <a:pPr marL="0" indent="0">
              <a:buNone/>
            </a:pPr>
            <a:endParaRPr lang="en-US" kern="0" dirty="0" smtClean="0"/>
          </a:p>
          <a:p>
            <a:pPr marL="0" indent="0">
              <a:buNone/>
            </a:pPr>
            <a:endParaRPr lang="en-US" kern="0" dirty="0"/>
          </a:p>
          <a:p>
            <a:pPr marL="0" indent="0">
              <a:buNone/>
            </a:pPr>
            <a:r>
              <a:rPr lang="en-US" kern="0" baseline="30000" dirty="0"/>
              <a:t>(1)</a:t>
            </a:r>
            <a:r>
              <a:rPr lang="en-US" kern="0" dirty="0"/>
              <a:t> </a:t>
            </a:r>
            <a:r>
              <a:rPr lang="en-US" sz="1800" kern="0" dirty="0"/>
              <a:t>On </a:t>
            </a:r>
            <a:r>
              <a:rPr lang="en-US" sz="1800" kern="0" dirty="0" err="1"/>
              <a:t>SuperMassive</a:t>
            </a:r>
            <a:r>
              <a:rPr lang="en-US" sz="1800" kern="0" dirty="0"/>
              <a:t> 9K 6.0.5.x configurable</a:t>
            </a:r>
            <a:endParaRPr lang="en-US" sz="18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4036971"/>
            <a:ext cx="4543426" cy="723275"/>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spTree>
    <p:extLst>
      <p:ext uri="{BB962C8B-B14F-4D97-AF65-F5344CB8AC3E}">
        <p14:creationId xmlns:p14="http://schemas.microsoft.com/office/powerpoint/2010/main" val="1328292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3"/>
            <a:ext cx="8573771" cy="443198"/>
          </a:xfrm>
        </p:spPr>
        <p:txBody>
          <a:bodyPr/>
          <a:lstStyle/>
          <a:p>
            <a:r>
              <a:rPr lang="en-US" dirty="0" smtClean="0"/>
              <a:t>Active / Passive, Idle Unit Signature Download</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Backup X0</a:t>
            </a:r>
            <a:endParaRPr lang="en-US" sz="2000" kern="0" baseline="30000" dirty="0" smtClean="0"/>
          </a:p>
          <a:p>
            <a:r>
              <a:rPr lang="en-US" sz="2400" kern="0" dirty="0" smtClean="0"/>
              <a:t>Management Addresses on X0 required, always connect X0</a:t>
            </a:r>
          </a:p>
          <a:p>
            <a:endParaRPr lang="en-US" sz="2400" kern="0" dirty="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4036971"/>
            <a:ext cx="4543426" cy="723275"/>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 + Signature Download</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sp>
        <p:nvSpPr>
          <p:cNvPr id="22" name="Freeform 21"/>
          <p:cNvSpPr/>
          <p:nvPr/>
        </p:nvSpPr>
        <p:spPr>
          <a:xfrm>
            <a:off x="3530021" y="1718746"/>
            <a:ext cx="4105980" cy="696188"/>
          </a:xfrm>
          <a:custGeom>
            <a:avLst/>
            <a:gdLst>
              <a:gd name="connsiteX0" fmla="*/ 4127372 w 4198044"/>
              <a:gd name="connsiteY0" fmla="*/ 74669 h 637035"/>
              <a:gd name="connsiteX1" fmla="*/ 3738752 w 4198044"/>
              <a:gd name="connsiteY1" fmla="*/ 554729 h 637035"/>
              <a:gd name="connsiteX2" fmla="*/ 664082 w 4198044"/>
              <a:gd name="connsiteY2" fmla="*/ 589019 h 637035"/>
              <a:gd name="connsiteX3" fmla="*/ 58292 w 4198044"/>
              <a:gd name="connsiteY3" fmla="*/ 63239 h 637035"/>
              <a:gd name="connsiteX4" fmla="*/ 58292 w 4198044"/>
              <a:gd name="connsiteY4" fmla="*/ 28949 h 637035"/>
              <a:gd name="connsiteX0" fmla="*/ 4139564 w 4206994"/>
              <a:gd name="connsiteY0" fmla="*/ 56381 h 637940"/>
              <a:gd name="connsiteX1" fmla="*/ 3738752 w 4206994"/>
              <a:gd name="connsiteY1" fmla="*/ 554729 h 637940"/>
              <a:gd name="connsiteX2" fmla="*/ 664082 w 4206994"/>
              <a:gd name="connsiteY2" fmla="*/ 589019 h 637940"/>
              <a:gd name="connsiteX3" fmla="*/ 58292 w 4206994"/>
              <a:gd name="connsiteY3" fmla="*/ 63239 h 637940"/>
              <a:gd name="connsiteX4" fmla="*/ 58292 w 4206994"/>
              <a:gd name="connsiteY4" fmla="*/ 28949 h 637940"/>
              <a:gd name="connsiteX0" fmla="*/ 4139564 w 4174769"/>
              <a:gd name="connsiteY0" fmla="*/ 56381 h 637940"/>
              <a:gd name="connsiteX1" fmla="*/ 3738752 w 4174769"/>
              <a:gd name="connsiteY1" fmla="*/ 554729 h 637940"/>
              <a:gd name="connsiteX2" fmla="*/ 664082 w 4174769"/>
              <a:gd name="connsiteY2" fmla="*/ 589019 h 637940"/>
              <a:gd name="connsiteX3" fmla="*/ 58292 w 4174769"/>
              <a:gd name="connsiteY3" fmla="*/ 63239 h 637940"/>
              <a:gd name="connsiteX4" fmla="*/ 58292 w 4174769"/>
              <a:gd name="connsiteY4" fmla="*/ 28949 h 637940"/>
              <a:gd name="connsiteX0" fmla="*/ 4139564 w 4139564"/>
              <a:gd name="connsiteY0" fmla="*/ 56381 h 637940"/>
              <a:gd name="connsiteX1" fmla="*/ 3738752 w 4139564"/>
              <a:gd name="connsiteY1" fmla="*/ 554729 h 637940"/>
              <a:gd name="connsiteX2" fmla="*/ 664082 w 4139564"/>
              <a:gd name="connsiteY2" fmla="*/ 589019 h 637940"/>
              <a:gd name="connsiteX3" fmla="*/ 58292 w 4139564"/>
              <a:gd name="connsiteY3" fmla="*/ 63239 h 637940"/>
              <a:gd name="connsiteX4" fmla="*/ 58292 w 4139564"/>
              <a:gd name="connsiteY4" fmla="*/ 28949 h 637940"/>
              <a:gd name="connsiteX0" fmla="*/ 4273363 w 4273363"/>
              <a:gd name="connsiteY0" fmla="*/ 70649 h 652208"/>
              <a:gd name="connsiteX1" fmla="*/ 3872551 w 4273363"/>
              <a:gd name="connsiteY1" fmla="*/ 568997 h 652208"/>
              <a:gd name="connsiteX2" fmla="*/ 797881 w 4273363"/>
              <a:gd name="connsiteY2" fmla="*/ 603287 h 652208"/>
              <a:gd name="connsiteX3" fmla="*/ 192091 w 4273363"/>
              <a:gd name="connsiteY3" fmla="*/ 77507 h 652208"/>
              <a:gd name="connsiteX4" fmla="*/ 192091 w 4273363"/>
              <a:gd name="connsiteY4" fmla="*/ 43217 h 652208"/>
              <a:gd name="connsiteX0" fmla="*/ 4105980 w 4105980"/>
              <a:gd name="connsiteY0" fmla="*/ 114629 h 696188"/>
              <a:gd name="connsiteX1" fmla="*/ 3705168 w 4105980"/>
              <a:gd name="connsiteY1" fmla="*/ 612977 h 696188"/>
              <a:gd name="connsiteX2" fmla="*/ 630498 w 4105980"/>
              <a:gd name="connsiteY2" fmla="*/ 647267 h 696188"/>
              <a:gd name="connsiteX3" fmla="*/ 24708 w 4105980"/>
              <a:gd name="connsiteY3" fmla="*/ 121487 h 696188"/>
              <a:gd name="connsiteX4" fmla="*/ 24708 w 4105980"/>
              <a:gd name="connsiteY4" fmla="*/ 87197 h 69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5980" h="696188">
                <a:moveTo>
                  <a:pt x="4105980" y="114629"/>
                </a:moveTo>
                <a:cubicBezTo>
                  <a:pt x="4035685" y="330084"/>
                  <a:pt x="4284415" y="524204"/>
                  <a:pt x="3705168" y="612977"/>
                </a:cubicBezTo>
                <a:cubicBezTo>
                  <a:pt x="3125921" y="701750"/>
                  <a:pt x="1243908" y="729182"/>
                  <a:pt x="630498" y="647267"/>
                </a:cubicBezTo>
                <a:cubicBezTo>
                  <a:pt x="17088" y="565352"/>
                  <a:pt x="34233" y="355040"/>
                  <a:pt x="24708" y="121487"/>
                </a:cubicBezTo>
                <a:cubicBezTo>
                  <a:pt x="15183" y="-112066"/>
                  <a:pt x="-25775" y="57669"/>
                  <a:pt x="24708" y="87197"/>
                </a:cubicBezTo>
              </a:path>
            </a:pathLst>
          </a:custGeom>
          <a:noFill/>
          <a:ln w="50800">
            <a:solidFill>
              <a:schemeClr val="bg1">
                <a:lumMod val="40000"/>
                <a:lumOff val="60000"/>
              </a:schemeClr>
            </a:solidFill>
          </a:ln>
          <a:effectLst/>
        </p:spPr>
        <p:txBody>
          <a:bodyPr rtlCol="0" anchor="ctr"/>
          <a:lstStyle/>
          <a:p>
            <a:pPr algn="ctr"/>
            <a:endParaRPr lang="en-US"/>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Tree>
    <p:extLst>
      <p:ext uri="{BB962C8B-B14F-4D97-AF65-F5344CB8AC3E}">
        <p14:creationId xmlns:p14="http://schemas.microsoft.com/office/powerpoint/2010/main" val="4141007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Passive, X0</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endParaRPr lang="en-US" sz="2400" kern="0" dirty="0" smtClean="0"/>
          </a:p>
          <a:p>
            <a:endParaRPr lang="en-US" sz="2400" kern="0" dirty="0"/>
          </a:p>
          <a:p>
            <a:r>
              <a:rPr lang="en-US" sz="2400" kern="0" dirty="0" smtClean="0"/>
              <a:t>Using X0 Parent as HA Backup</a:t>
            </a:r>
          </a:p>
          <a:p>
            <a:r>
              <a:rPr lang="en-US" sz="2400" kern="0" dirty="0" smtClean="0"/>
              <a:t>Unique VLAN purely for HA Backup</a:t>
            </a:r>
          </a:p>
          <a:p>
            <a:r>
              <a:rPr lang="en-US" sz="2400" kern="0" dirty="0" smtClean="0"/>
              <a:t>Still advised to AVOID mixing Tagged and </a:t>
            </a:r>
            <a:r>
              <a:rPr lang="en-US" sz="2400" kern="0" smtClean="0"/>
              <a:t>Untagged traffic</a:t>
            </a:r>
            <a:endParaRPr lang="en-US" sz="2400" kern="0" dirty="0" smtClean="0"/>
          </a:p>
          <a:p>
            <a:endParaRPr lang="en-US" sz="2400" kern="0" dirty="0" smtClean="0"/>
          </a:p>
          <a:p>
            <a:endParaRPr lang="en-US" sz="2400" kern="0" dirty="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pic>
        <p:nvPicPr>
          <p:cNvPr id="3" name="Picture 2"/>
          <p:cNvPicPr>
            <a:picLocks noChangeAspect="1"/>
          </p:cNvPicPr>
          <p:nvPr/>
        </p:nvPicPr>
        <p:blipFill>
          <a:blip r:embed="rId5"/>
          <a:stretch>
            <a:fillRect/>
          </a:stretch>
        </p:blipFill>
        <p:spPr>
          <a:xfrm>
            <a:off x="359096" y="2781317"/>
            <a:ext cx="4022407" cy="1295119"/>
          </a:xfrm>
          <a:prstGeom prst="rect">
            <a:avLst/>
          </a:prstGeom>
        </p:spPr>
      </p:pic>
      <p:pic>
        <p:nvPicPr>
          <p:cNvPr id="7" name="Picture 6"/>
          <p:cNvPicPr>
            <a:picLocks noChangeAspect="1"/>
          </p:cNvPicPr>
          <p:nvPr/>
        </p:nvPicPr>
        <p:blipFill>
          <a:blip r:embed="rId6"/>
          <a:stretch>
            <a:fillRect/>
          </a:stretch>
        </p:blipFill>
        <p:spPr>
          <a:xfrm>
            <a:off x="4467337" y="2770734"/>
            <a:ext cx="1359535" cy="1264841"/>
          </a:xfrm>
          <a:prstGeom prst="rect">
            <a:avLst/>
          </a:prstGeom>
        </p:spPr>
      </p:pic>
      <p:sp>
        <p:nvSpPr>
          <p:cNvPr id="23" name="TextBox 22"/>
          <p:cNvSpPr txBox="1"/>
          <p:nvPr/>
        </p:nvSpPr>
        <p:spPr>
          <a:xfrm>
            <a:off x="2216782" y="1863091"/>
            <a:ext cx="915676" cy="501676"/>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1200" dirty="0" smtClean="0">
                <a:latin typeface="+mn-lt"/>
              </a:rPr>
              <a:t>U V100</a:t>
            </a:r>
          </a:p>
          <a:p>
            <a:pPr algn="r">
              <a:lnSpc>
                <a:spcPct val="90000"/>
              </a:lnSpc>
              <a:spcBef>
                <a:spcPts val="600"/>
              </a:spcBef>
              <a:spcAft>
                <a:spcPts val="0"/>
              </a:spcAft>
              <a:buClr>
                <a:schemeClr val="bg1"/>
              </a:buClr>
            </a:pPr>
            <a:r>
              <a:rPr lang="en-US" sz="1200" dirty="0" smtClean="0">
                <a:latin typeface="+mn-lt"/>
              </a:rPr>
              <a:t>T V10</a:t>
            </a:r>
          </a:p>
        </p:txBody>
      </p:sp>
      <p:sp>
        <p:nvSpPr>
          <p:cNvPr id="26" name="TextBox 25"/>
          <p:cNvSpPr txBox="1"/>
          <p:nvPr/>
        </p:nvSpPr>
        <p:spPr>
          <a:xfrm>
            <a:off x="6738614" y="1839851"/>
            <a:ext cx="915676" cy="501676"/>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1200" dirty="0" smtClean="0">
                <a:latin typeface="+mn-lt"/>
              </a:rPr>
              <a:t>U V100</a:t>
            </a:r>
          </a:p>
          <a:p>
            <a:pPr algn="r">
              <a:lnSpc>
                <a:spcPct val="90000"/>
              </a:lnSpc>
              <a:spcBef>
                <a:spcPts val="600"/>
              </a:spcBef>
              <a:spcAft>
                <a:spcPts val="0"/>
              </a:spcAft>
              <a:buClr>
                <a:schemeClr val="bg1"/>
              </a:buClr>
            </a:pPr>
            <a:r>
              <a:rPr lang="en-US" sz="1200" dirty="0" smtClean="0">
                <a:latin typeface="+mn-lt"/>
              </a:rPr>
              <a:t>T V10</a:t>
            </a:r>
          </a:p>
        </p:txBody>
      </p:sp>
      <p:sp>
        <p:nvSpPr>
          <p:cNvPr id="27" name="TextBox 26"/>
          <p:cNvSpPr txBox="1"/>
          <p:nvPr/>
        </p:nvSpPr>
        <p:spPr>
          <a:xfrm>
            <a:off x="3794122" y="2041548"/>
            <a:ext cx="915676" cy="501676"/>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1200" dirty="0">
                <a:latin typeface="+mn-lt"/>
              </a:rPr>
              <a:t>T</a:t>
            </a:r>
            <a:r>
              <a:rPr lang="en-US" sz="1200" dirty="0" smtClean="0">
                <a:latin typeface="+mn-lt"/>
              </a:rPr>
              <a:t> V100</a:t>
            </a:r>
          </a:p>
          <a:p>
            <a:pPr algn="r">
              <a:lnSpc>
                <a:spcPct val="90000"/>
              </a:lnSpc>
              <a:spcBef>
                <a:spcPts val="600"/>
              </a:spcBef>
              <a:spcAft>
                <a:spcPts val="0"/>
              </a:spcAft>
              <a:buClr>
                <a:schemeClr val="bg1"/>
              </a:buClr>
            </a:pPr>
            <a:r>
              <a:rPr lang="en-US" sz="1200" dirty="0" smtClean="0">
                <a:latin typeface="+mn-lt"/>
              </a:rPr>
              <a:t>T V10</a:t>
            </a:r>
          </a:p>
        </p:txBody>
      </p:sp>
    </p:spTree>
    <p:extLst>
      <p:ext uri="{BB962C8B-B14F-4D97-AF65-F5344CB8AC3E}">
        <p14:creationId xmlns:p14="http://schemas.microsoft.com/office/powerpoint/2010/main" val="4025184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Passive</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Backup X0</a:t>
            </a:r>
          </a:p>
          <a:p>
            <a:r>
              <a:rPr lang="en-US" sz="2400" kern="0" dirty="0" smtClean="0"/>
              <a:t>Management Addresses on X0 required </a:t>
            </a:r>
            <a:r>
              <a:rPr lang="en-US" sz="2400" kern="0" baseline="30000" dirty="0" smtClean="0"/>
              <a:t>(1)</a:t>
            </a:r>
          </a:p>
          <a:p>
            <a:r>
              <a:rPr lang="en-US" sz="2400" kern="0" dirty="0" smtClean="0"/>
              <a:t>Virtual MAC strongly advised </a:t>
            </a:r>
            <a:r>
              <a:rPr lang="en-US" sz="2400" kern="0" baseline="30000" dirty="0"/>
              <a:t>(1</a:t>
            </a:r>
            <a:r>
              <a:rPr lang="en-US" sz="2400" kern="0" baseline="30000" dirty="0" smtClean="0"/>
              <a:t>)</a:t>
            </a:r>
          </a:p>
          <a:p>
            <a:pPr marL="0" indent="0">
              <a:buNone/>
            </a:pPr>
            <a:r>
              <a:rPr lang="en-US" sz="1800" kern="0" baseline="30000" dirty="0"/>
              <a:t>(1) </a:t>
            </a:r>
            <a:r>
              <a:rPr lang="en-US" sz="1800" kern="0" baseline="30000" dirty="0" smtClean="0"/>
              <a:t> </a:t>
            </a:r>
            <a:r>
              <a:rPr lang="en-US" sz="1800" kern="0" dirty="0" smtClean="0"/>
              <a:t>Applicable for all setups with an Active/Idle Pair</a:t>
            </a:r>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4036971"/>
            <a:ext cx="4543426" cy="723275"/>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 + Signature Download</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Tree>
    <p:extLst>
      <p:ext uri="{BB962C8B-B14F-4D97-AF65-F5344CB8AC3E}">
        <p14:creationId xmlns:p14="http://schemas.microsoft.com/office/powerpoint/2010/main" val="1394207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457200" y="1341125"/>
            <a:ext cx="8229600" cy="2323713"/>
          </a:xfrm>
        </p:spPr>
        <p:txBody>
          <a:bodyPr/>
          <a:lstStyle/>
          <a:p>
            <a:r>
              <a:rPr lang="en-US" dirty="0" smtClean="0"/>
              <a:t>Use redundancy to minimize downtime in event of hardware or firmware failure</a:t>
            </a:r>
          </a:p>
          <a:p>
            <a:r>
              <a:rPr lang="en-US" dirty="0" smtClean="0"/>
              <a:t>Firewalls in HA Pair operate in Active/Standby mode</a:t>
            </a:r>
          </a:p>
          <a:p>
            <a:pPr lvl="1"/>
            <a:r>
              <a:rPr lang="en-US" dirty="0" smtClean="0"/>
              <a:t>Only Active firewall is forwarding traffic</a:t>
            </a:r>
          </a:p>
          <a:p>
            <a:pPr lvl="1"/>
            <a:r>
              <a:rPr lang="en-US" dirty="0" smtClean="0"/>
              <a:t>Standby firewall is waiting to take over if Active firewalls fails</a:t>
            </a:r>
          </a:p>
          <a:p>
            <a:r>
              <a:rPr lang="en-US" dirty="0" smtClean="0"/>
              <a:t>Primary and Secondary firewalls “share” interface IP addresses</a:t>
            </a:r>
          </a:p>
          <a:p>
            <a:pPr lvl="1"/>
            <a:r>
              <a:rPr lang="en-US" dirty="0" smtClean="0"/>
              <a:t>Only Static IP addresses are supported for WAN interfaces</a:t>
            </a:r>
          </a:p>
          <a:p>
            <a:pPr lvl="1"/>
            <a:endParaRPr lang="en-US" dirty="0"/>
          </a:p>
        </p:txBody>
      </p:sp>
      <p:sp>
        <p:nvSpPr>
          <p:cNvPr id="3074" name="Title 4"/>
          <p:cNvSpPr>
            <a:spLocks noGrp="1"/>
          </p:cNvSpPr>
          <p:nvPr>
            <p:ph type="title"/>
          </p:nvPr>
        </p:nvSpPr>
        <p:spPr/>
        <p:txBody>
          <a:bodyPr/>
          <a:lstStyle/>
          <a:p>
            <a:r>
              <a:rPr lang="en-US" dirty="0" smtClean="0"/>
              <a:t>General Concepts</a:t>
            </a:r>
          </a:p>
        </p:txBody>
      </p:sp>
    </p:spTree>
    <p:extLst>
      <p:ext uri="{BB962C8B-B14F-4D97-AF65-F5344CB8AC3E}">
        <p14:creationId xmlns:p14="http://schemas.microsoft.com/office/powerpoint/2010/main" val="1831971619"/>
      </p:ext>
    </p:extLst>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Passive – Virtual MAC (VMAC)</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Virtual MAC?</a:t>
            </a:r>
          </a:p>
          <a:p>
            <a:r>
              <a:rPr lang="en-US" sz="1800" kern="0" dirty="0" smtClean="0"/>
              <a:t>Without Virtual MAC, active unit uses own MAC</a:t>
            </a:r>
          </a:p>
          <a:p>
            <a:r>
              <a:rPr lang="en-US" sz="1800" kern="0" dirty="0" smtClean="0"/>
              <a:t>On Failover GRATUTIOUS ARP sent</a:t>
            </a:r>
          </a:p>
          <a:p>
            <a:r>
              <a:rPr lang="en-US" sz="1800" kern="0" dirty="0" smtClean="0"/>
              <a:t>Older Network equipment does not accept </a:t>
            </a:r>
            <a:r>
              <a:rPr lang="en-US" sz="1800" kern="0" dirty="0" err="1" smtClean="0"/>
              <a:t>Grat</a:t>
            </a:r>
            <a:r>
              <a:rPr lang="en-US" sz="1800" kern="0" dirty="0" smtClean="0"/>
              <a:t> Arps, use VMAC</a:t>
            </a:r>
          </a:p>
          <a:p>
            <a:r>
              <a:rPr lang="en-US" sz="1800" kern="0" dirty="0" smtClean="0"/>
              <a:t>MAC – IP Spoof protection will prevent MAC – IP changes, use VMAC</a:t>
            </a:r>
          </a:p>
          <a:p>
            <a:r>
              <a:rPr lang="en-US" sz="1800" kern="0" dirty="0" smtClean="0"/>
              <a:t>ARP Cache timeout generally 2 minutes</a:t>
            </a:r>
          </a:p>
          <a:p>
            <a:r>
              <a:rPr lang="en-US" sz="1800" kern="0" dirty="0" smtClean="0"/>
              <a:t>Switch Security mechanism prevent MAC – Port change, no VMAC</a:t>
            </a:r>
          </a:p>
          <a:p>
            <a:endParaRPr lang="en-US" sz="1800" kern="0" dirty="0" smtClean="0"/>
          </a:p>
          <a:p>
            <a:endParaRPr lang="en-US" sz="18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Tree>
    <p:extLst>
      <p:ext uri="{BB962C8B-B14F-4D97-AF65-F5344CB8AC3E}">
        <p14:creationId xmlns:p14="http://schemas.microsoft.com/office/powerpoint/2010/main" val="92143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Passive with </a:t>
            </a:r>
            <a:r>
              <a:rPr lang="en-US" dirty="0" err="1" smtClean="0"/>
              <a:t>Stateful</a:t>
            </a:r>
            <a:r>
              <a:rPr lang="en-US" dirty="0" smtClean="0"/>
              <a:t> Sync</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Data, configurable</a:t>
            </a:r>
          </a:p>
          <a:p>
            <a:pPr lvl="1"/>
            <a:r>
              <a:rPr lang="en-US" sz="2000" kern="0" dirty="0" smtClean="0"/>
              <a:t>HA Backup X0</a:t>
            </a:r>
          </a:p>
          <a:p>
            <a:r>
              <a:rPr lang="en-US" sz="2400" kern="0" dirty="0" smtClean="0"/>
              <a:t>HA Control and HA Data CAN be the same interface </a:t>
            </a:r>
            <a:r>
              <a:rPr lang="en-US" sz="2400" kern="0" baseline="30000" dirty="0" smtClean="0"/>
              <a:t>(1)</a:t>
            </a:r>
          </a:p>
          <a:p>
            <a:endParaRPr lang="en-US" sz="2400" kern="0" baseline="30000" dirty="0"/>
          </a:p>
          <a:p>
            <a:pPr marL="0" indent="0">
              <a:buNone/>
            </a:pPr>
            <a:r>
              <a:rPr lang="en-US" sz="2400" kern="0" baseline="30000" dirty="0" smtClean="0"/>
              <a:t>(1) </a:t>
            </a:r>
            <a:r>
              <a:rPr lang="en-US" sz="1800" kern="0" dirty="0" smtClean="0"/>
              <a:t>SM 10K excepted</a:t>
            </a:r>
            <a:endParaRPr lang="en-US" sz="2400" kern="0" baseline="3000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4006489"/>
            <a:ext cx="4543426" cy="1077218"/>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Session Sync</a:t>
            </a:r>
          </a:p>
          <a:p>
            <a:pPr>
              <a:lnSpc>
                <a:spcPct val="90000"/>
              </a:lnSpc>
              <a:spcBef>
                <a:spcPts val="600"/>
              </a:spcBef>
              <a:spcAft>
                <a:spcPts val="0"/>
              </a:spcAft>
              <a:buClr>
                <a:schemeClr val="bg1"/>
              </a:buClr>
            </a:pPr>
            <a:r>
              <a:rPr lang="en-US" sz="2000" dirty="0" smtClean="0">
                <a:latin typeface="+mn-lt"/>
              </a:rPr>
              <a:t>Heartbeat</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spTree>
    <p:extLst>
      <p:ext uri="{BB962C8B-B14F-4D97-AF65-F5344CB8AC3E}">
        <p14:creationId xmlns:p14="http://schemas.microsoft.com/office/powerpoint/2010/main" val="1503138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1" grpId="0"/>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Passive with </a:t>
            </a:r>
            <a:r>
              <a:rPr lang="en-US" dirty="0" err="1" smtClean="0"/>
              <a:t>Stateful</a:t>
            </a:r>
            <a:r>
              <a:rPr lang="en-US" dirty="0" smtClean="0"/>
              <a:t> Sync - Data Link</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Dedicated HA Data Link?</a:t>
            </a:r>
          </a:p>
          <a:p>
            <a:r>
              <a:rPr lang="en-US" sz="2400" kern="0" dirty="0" smtClean="0"/>
              <a:t>Dependent on Session data needed to be synced</a:t>
            </a:r>
          </a:p>
          <a:p>
            <a:r>
              <a:rPr lang="en-US" sz="2400" kern="0" dirty="0" smtClean="0"/>
              <a:t>When using 10 </a:t>
            </a:r>
            <a:r>
              <a:rPr lang="en-US" sz="2400" kern="0" dirty="0" err="1" smtClean="0"/>
              <a:t>Gbps</a:t>
            </a:r>
            <a:r>
              <a:rPr lang="en-US" sz="2400" kern="0" dirty="0" smtClean="0"/>
              <a:t> links always use a dedicated HA Data Link</a:t>
            </a:r>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spTree>
    <p:extLst>
      <p:ext uri="{BB962C8B-B14F-4D97-AF65-F5344CB8AC3E}">
        <p14:creationId xmlns:p14="http://schemas.microsoft.com/office/powerpoint/2010/main" val="2276496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Passive with </a:t>
            </a:r>
            <a:r>
              <a:rPr lang="en-US" dirty="0" err="1" smtClean="0"/>
              <a:t>Stateful</a:t>
            </a:r>
            <a:r>
              <a:rPr lang="en-US" dirty="0" smtClean="0"/>
              <a:t> Sync</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Data, configurable</a:t>
            </a:r>
          </a:p>
          <a:p>
            <a:pPr lvl="1"/>
            <a:r>
              <a:rPr lang="en-US" sz="2000" kern="0" dirty="0" smtClean="0"/>
              <a:t>HA Backup X0</a:t>
            </a:r>
          </a:p>
          <a:p>
            <a:r>
              <a:rPr lang="en-US" sz="2400" kern="0" dirty="0" smtClean="0"/>
              <a:t>Management </a:t>
            </a:r>
            <a:r>
              <a:rPr lang="en-US" sz="2400" kern="0" dirty="0"/>
              <a:t>Addresses on X0 required</a:t>
            </a:r>
          </a:p>
          <a:p>
            <a:r>
              <a:rPr lang="en-US" sz="2400" kern="0" dirty="0"/>
              <a:t>Virtual MAC strongly </a:t>
            </a:r>
            <a:r>
              <a:rPr lang="en-US" sz="2400" kern="0" dirty="0" smtClean="0"/>
              <a:t>advised</a:t>
            </a:r>
            <a:endParaRPr lang="en-US" sz="2400" kern="0" baseline="30000" dirty="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5" name="TextBox 14"/>
          <p:cNvSpPr txBox="1"/>
          <p:nvPr/>
        </p:nvSpPr>
        <p:spPr>
          <a:xfrm>
            <a:off x="4381500" y="4006489"/>
            <a:ext cx="4543426" cy="1077218"/>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Session Sync</a:t>
            </a:r>
          </a:p>
          <a:p>
            <a:pPr>
              <a:lnSpc>
                <a:spcPct val="90000"/>
              </a:lnSpc>
              <a:spcBef>
                <a:spcPts val="600"/>
              </a:spcBef>
              <a:spcAft>
                <a:spcPts val="0"/>
              </a:spcAft>
              <a:buClr>
                <a:schemeClr val="bg1"/>
              </a:buClr>
            </a:pPr>
            <a:r>
              <a:rPr lang="en-US" sz="2000" dirty="0" smtClean="0">
                <a:latin typeface="+mn-lt"/>
              </a:rPr>
              <a:t>Heartbeat</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spTree>
    <p:extLst>
      <p:ext uri="{BB962C8B-B14F-4D97-AF65-F5344CB8AC3E}">
        <p14:creationId xmlns:p14="http://schemas.microsoft.com/office/powerpoint/2010/main" val="35654740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Active DPI</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Data, configurable</a:t>
            </a:r>
          </a:p>
          <a:p>
            <a:pPr lvl="1"/>
            <a:r>
              <a:rPr lang="en-US" sz="2000" kern="0" dirty="0" smtClean="0"/>
              <a:t>HA Data 2, Configurable</a:t>
            </a:r>
          </a:p>
          <a:p>
            <a:pPr lvl="1"/>
            <a:r>
              <a:rPr lang="en-US" sz="2000" kern="0" dirty="0" smtClean="0"/>
              <a:t>HA Backup X0</a:t>
            </a:r>
          </a:p>
          <a:p>
            <a:r>
              <a:rPr lang="en-US" sz="2400" kern="0" dirty="0" smtClean="0"/>
              <a:t>HA Control and HA Data CAN be the same interface </a:t>
            </a:r>
            <a:r>
              <a:rPr lang="en-US" sz="2400" kern="0" baseline="30000" dirty="0" smtClean="0"/>
              <a:t>(1)</a:t>
            </a:r>
          </a:p>
          <a:p>
            <a:pPr marL="0" indent="0">
              <a:buNone/>
            </a:pPr>
            <a:r>
              <a:rPr lang="en-US" sz="2400" kern="0" baseline="30000" dirty="0" smtClean="0"/>
              <a:t>(1) </a:t>
            </a:r>
            <a:r>
              <a:rPr lang="en-US" sz="1800" kern="0" dirty="0" smtClean="0"/>
              <a:t>SM 10K excepted</a:t>
            </a:r>
            <a:endParaRPr lang="en-US" sz="2400" kern="0" baseline="3000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3996331"/>
            <a:ext cx="4543426" cy="1431161"/>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Session Sync</a:t>
            </a:r>
          </a:p>
          <a:p>
            <a:pPr>
              <a:lnSpc>
                <a:spcPct val="90000"/>
              </a:lnSpc>
              <a:spcBef>
                <a:spcPts val="600"/>
              </a:spcBef>
              <a:spcAft>
                <a:spcPts val="0"/>
              </a:spcAft>
              <a:buClr>
                <a:schemeClr val="bg1"/>
              </a:buClr>
            </a:pPr>
            <a:r>
              <a:rPr lang="en-US" sz="2000" dirty="0" smtClean="0">
                <a:latin typeface="+mn-lt"/>
              </a:rPr>
              <a:t>DPI </a:t>
            </a:r>
            <a:r>
              <a:rPr lang="en-US" sz="2000" dirty="0" err="1" smtClean="0">
                <a:latin typeface="+mn-lt"/>
              </a:rPr>
              <a:t>Ofloading</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cxnSp>
        <p:nvCxnSpPr>
          <p:cNvPr id="23" name="Straight Connector 22"/>
          <p:cNvCxnSpPr/>
          <p:nvPr/>
        </p:nvCxnSpPr>
        <p:spPr>
          <a:xfrm>
            <a:off x="3656334" y="180199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3" name="TextBox 2"/>
          <p:cNvSpPr txBox="1"/>
          <p:nvPr/>
        </p:nvSpPr>
        <p:spPr>
          <a:xfrm>
            <a:off x="3525520" y="2103120"/>
            <a:ext cx="1778000" cy="424732"/>
          </a:xfrm>
          <a:prstGeom prst="rect">
            <a:avLst/>
          </a:prstGeom>
          <a:noFill/>
        </p:spPr>
        <p:txBody>
          <a:bodyPr wrap="square" rtlCol="0">
            <a:spAutoFit/>
          </a:bodyPr>
          <a:lstStyle/>
          <a:p>
            <a:pPr>
              <a:lnSpc>
                <a:spcPct val="90000"/>
              </a:lnSpc>
              <a:spcBef>
                <a:spcPts val="600"/>
              </a:spcBef>
              <a:spcAft>
                <a:spcPts val="0"/>
              </a:spcAft>
              <a:buClr>
                <a:schemeClr val="bg1"/>
              </a:buClr>
            </a:pPr>
            <a:r>
              <a:rPr lang="en-US" b="1" dirty="0" smtClean="0">
                <a:solidFill>
                  <a:srgbClr val="FF0000"/>
                </a:solidFill>
                <a:latin typeface="+mn-lt"/>
              </a:rPr>
              <a:t>40 – 60 %</a:t>
            </a:r>
          </a:p>
        </p:txBody>
      </p:sp>
      <p:sp>
        <p:nvSpPr>
          <p:cNvPr id="24" name="Title 2"/>
          <p:cNvSpPr txBox="1">
            <a:spLocks/>
          </p:cNvSpPr>
          <p:nvPr/>
        </p:nvSpPr>
        <p:spPr bwMode="auto">
          <a:xfrm>
            <a:off x="4187193" y="261561"/>
            <a:ext cx="3520441"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1pPr>
            <a:lvl2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2pPr>
            <a:lvl3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3pPr>
            <a:lvl4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4pPr>
            <a:lvl5pPr algn="l" rtl="0" eaLnBrk="0" fontAlgn="base" hangingPunct="0">
              <a:lnSpc>
                <a:spcPct val="90000"/>
              </a:lnSpc>
              <a:spcBef>
                <a:spcPct val="0"/>
              </a:spcBef>
              <a:spcAft>
                <a:spcPct val="0"/>
              </a:spcAft>
              <a:defRPr sz="3200">
                <a:solidFill>
                  <a:schemeClr val="bg1"/>
                </a:solidFill>
                <a:latin typeface="Museo For Dell" pitchFamily="2" charset="0"/>
                <a:ea typeface="Museo For Dell" pitchFamily="2" charset="0"/>
                <a:cs typeface="Museo For Dell" pitchFamily="2"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kern="0" dirty="0"/>
              <a:t>a</a:t>
            </a:r>
            <a:r>
              <a:rPr lang="en-US" kern="0" dirty="0" smtClean="0"/>
              <a:t>ka DPI </a:t>
            </a:r>
            <a:r>
              <a:rPr lang="en-US" kern="0" dirty="0" err="1" smtClean="0"/>
              <a:t>Ofloading</a:t>
            </a:r>
            <a:endParaRPr lang="en-US" kern="0" dirty="0"/>
          </a:p>
        </p:txBody>
      </p:sp>
    </p:spTree>
    <p:extLst>
      <p:ext uri="{BB962C8B-B14F-4D97-AF65-F5344CB8AC3E}">
        <p14:creationId xmlns:p14="http://schemas.microsoft.com/office/powerpoint/2010/main" val="4249807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xit"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1" grpId="0"/>
      <p:bldP spid="22" grpId="0"/>
      <p:bldP spid="3"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Active DPI – Data Link 1 or 10 </a:t>
            </a:r>
            <a:r>
              <a:rPr lang="en-US" dirty="0" err="1" smtClean="0"/>
              <a:t>Gbps</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HA Data 2, 1 </a:t>
            </a:r>
            <a:r>
              <a:rPr lang="en-US" sz="2400" kern="0" dirty="0" err="1" smtClean="0"/>
              <a:t>Gbps</a:t>
            </a:r>
            <a:r>
              <a:rPr lang="en-US" sz="2400" kern="0" dirty="0" smtClean="0"/>
              <a:t> or 10 </a:t>
            </a:r>
            <a:r>
              <a:rPr lang="en-US" sz="2400" kern="0" dirty="0" err="1" smtClean="0"/>
              <a:t>Gbps</a:t>
            </a:r>
            <a:r>
              <a:rPr lang="en-US" sz="2400" kern="0" dirty="0" smtClean="0"/>
              <a:t>?</a:t>
            </a:r>
            <a:endParaRPr lang="en-US" sz="2400" kern="0" baseline="30000" dirty="0"/>
          </a:p>
          <a:p>
            <a:r>
              <a:rPr lang="en-US" sz="2400" kern="0" dirty="0" smtClean="0"/>
              <a:t>Advised to use a 10 </a:t>
            </a:r>
            <a:r>
              <a:rPr lang="en-US" sz="2400" kern="0" dirty="0" err="1" smtClean="0"/>
              <a:t>Gbps</a:t>
            </a:r>
            <a:endParaRPr lang="en-US" sz="24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cxnSp>
        <p:nvCxnSpPr>
          <p:cNvPr id="23" name="Straight Connector 22"/>
          <p:cNvCxnSpPr/>
          <p:nvPr/>
        </p:nvCxnSpPr>
        <p:spPr>
          <a:xfrm>
            <a:off x="3656334" y="1801996"/>
            <a:ext cx="1322069"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50812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466153" cy="443198"/>
          </a:xfrm>
        </p:spPr>
        <p:txBody>
          <a:bodyPr/>
          <a:lstStyle/>
          <a:p>
            <a:r>
              <a:rPr lang="en-US" dirty="0" smtClean="0"/>
              <a:t>Active / Active DPI</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One Active passing traffic, One Idle</a:t>
            </a:r>
          </a:p>
          <a:p>
            <a:r>
              <a:rPr lang="en-US" sz="2400" kern="0" dirty="0" smtClean="0"/>
              <a:t>HA Links:</a:t>
            </a:r>
          </a:p>
          <a:p>
            <a:pPr lvl="1"/>
            <a:r>
              <a:rPr lang="en-US" sz="2000" kern="0" dirty="0" smtClean="0"/>
              <a:t>HA Control, configurable</a:t>
            </a:r>
          </a:p>
          <a:p>
            <a:pPr lvl="1"/>
            <a:r>
              <a:rPr lang="en-US" sz="2000" kern="0" dirty="0" smtClean="0"/>
              <a:t>HA Data, configurable</a:t>
            </a:r>
          </a:p>
          <a:p>
            <a:pPr lvl="1"/>
            <a:r>
              <a:rPr lang="en-US" sz="2000" kern="0" dirty="0" smtClean="0"/>
              <a:t>HA Data 2, Configurable</a:t>
            </a:r>
          </a:p>
          <a:p>
            <a:pPr lvl="1"/>
            <a:r>
              <a:rPr lang="en-US" sz="2000" kern="0" dirty="0" smtClean="0"/>
              <a:t>HA Backup X0</a:t>
            </a:r>
          </a:p>
          <a:p>
            <a:r>
              <a:rPr lang="en-US" sz="2400" kern="0" dirty="0"/>
              <a:t>Management Addresses on X0 required</a:t>
            </a:r>
          </a:p>
          <a:p>
            <a:r>
              <a:rPr lang="en-US" sz="2400" kern="0" dirty="0"/>
              <a:t>Virtual MAC strongly advised</a:t>
            </a:r>
            <a:endParaRPr lang="en-US" sz="2400" kern="0" baseline="3000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5" name="TextBox 14"/>
          <p:cNvSpPr txBox="1"/>
          <p:nvPr/>
        </p:nvSpPr>
        <p:spPr>
          <a:xfrm>
            <a:off x="4381500" y="3996331"/>
            <a:ext cx="4543426" cy="1431161"/>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Session Sync</a:t>
            </a:r>
          </a:p>
          <a:p>
            <a:pPr>
              <a:lnSpc>
                <a:spcPct val="90000"/>
              </a:lnSpc>
              <a:spcBef>
                <a:spcPts val="600"/>
              </a:spcBef>
              <a:spcAft>
                <a:spcPts val="0"/>
              </a:spcAft>
              <a:buClr>
                <a:schemeClr val="bg1"/>
              </a:buClr>
            </a:pPr>
            <a:r>
              <a:rPr lang="en-US" sz="2000" dirty="0" smtClean="0">
                <a:latin typeface="+mn-lt"/>
              </a:rPr>
              <a:t>DPI </a:t>
            </a:r>
            <a:r>
              <a:rPr lang="en-US" sz="2000" dirty="0" err="1" smtClean="0">
                <a:latin typeface="+mn-lt"/>
              </a:rPr>
              <a:t>Ofloading</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Idle</a:t>
            </a:r>
          </a:p>
        </p:txBody>
      </p:sp>
      <p:cxnSp>
        <p:nvCxnSpPr>
          <p:cNvPr id="18" name="Straight Connector 17"/>
          <p:cNvCxnSpPr/>
          <p:nvPr/>
        </p:nvCxnSpPr>
        <p:spPr>
          <a:xfrm>
            <a:off x="3646174" y="173087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3691255" y="1800602"/>
            <a:ext cx="140716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Data</a:t>
            </a:r>
          </a:p>
        </p:txBody>
      </p:sp>
      <p:sp>
        <p:nvSpPr>
          <p:cNvPr id="22" name="TextBox 21"/>
          <p:cNvSpPr txBox="1"/>
          <p:nvPr/>
        </p:nvSpPr>
        <p:spPr>
          <a:xfrm>
            <a:off x="3549972" y="1291819"/>
            <a:ext cx="1790065"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 Control</a:t>
            </a:r>
          </a:p>
        </p:txBody>
      </p:sp>
      <p:cxnSp>
        <p:nvCxnSpPr>
          <p:cNvPr id="23" name="Straight Connector 22"/>
          <p:cNvCxnSpPr/>
          <p:nvPr/>
        </p:nvCxnSpPr>
        <p:spPr>
          <a:xfrm>
            <a:off x="3656334" y="1801996"/>
            <a:ext cx="1322069" cy="0"/>
          </a:xfrm>
          <a:prstGeom prst="line">
            <a:avLst/>
          </a:prstGeom>
        </p:spPr>
        <p:style>
          <a:lnRef idx="3">
            <a:schemeClr val="accent1"/>
          </a:lnRef>
          <a:fillRef idx="0">
            <a:schemeClr val="accent1"/>
          </a:fillRef>
          <a:effectRef idx="2">
            <a:schemeClr val="accent1"/>
          </a:effectRef>
          <a:fontRef idx="minor">
            <a:schemeClr val="tx1"/>
          </a:fontRef>
        </p:style>
      </p:cxnSp>
      <p:sp>
        <p:nvSpPr>
          <p:cNvPr id="3" name="TextBox 2"/>
          <p:cNvSpPr txBox="1"/>
          <p:nvPr/>
        </p:nvSpPr>
        <p:spPr>
          <a:xfrm>
            <a:off x="3525520" y="2103120"/>
            <a:ext cx="1778000" cy="424732"/>
          </a:xfrm>
          <a:prstGeom prst="rect">
            <a:avLst/>
          </a:prstGeom>
          <a:noFill/>
        </p:spPr>
        <p:txBody>
          <a:bodyPr wrap="square" rtlCol="0">
            <a:spAutoFit/>
          </a:bodyPr>
          <a:lstStyle/>
          <a:p>
            <a:pPr>
              <a:lnSpc>
                <a:spcPct val="90000"/>
              </a:lnSpc>
              <a:spcBef>
                <a:spcPts val="600"/>
              </a:spcBef>
              <a:spcAft>
                <a:spcPts val="0"/>
              </a:spcAft>
              <a:buClr>
                <a:schemeClr val="bg1"/>
              </a:buClr>
            </a:pPr>
            <a:r>
              <a:rPr lang="en-US" b="1" dirty="0" smtClean="0">
                <a:solidFill>
                  <a:srgbClr val="FF0000"/>
                </a:solidFill>
                <a:latin typeface="+mn-lt"/>
              </a:rPr>
              <a:t>40 – 60 %</a:t>
            </a:r>
          </a:p>
        </p:txBody>
      </p:sp>
    </p:spTree>
    <p:extLst>
      <p:ext uri="{BB962C8B-B14F-4D97-AF65-F5344CB8AC3E}">
        <p14:creationId xmlns:p14="http://schemas.microsoft.com/office/powerpoint/2010/main" val="28533240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Active Cluster</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Two or more Active nodes</a:t>
            </a:r>
          </a:p>
          <a:p>
            <a:r>
              <a:rPr lang="en-US" sz="2400" kern="0" dirty="0" smtClean="0"/>
              <a:t>Currently support 4 Nodes</a:t>
            </a:r>
          </a:p>
          <a:p>
            <a:r>
              <a:rPr lang="en-US" sz="2400" kern="0" dirty="0" smtClean="0"/>
              <a:t>A node is either a Standalone Unit or an Active/Idle pair </a:t>
            </a:r>
            <a:r>
              <a:rPr lang="en-US" sz="2400" kern="0" baseline="30000" dirty="0" smtClean="0"/>
              <a:t>(1)</a:t>
            </a:r>
            <a:r>
              <a:rPr lang="en-US" sz="2400" kern="0" dirty="0" smtClean="0"/>
              <a:t> </a:t>
            </a:r>
          </a:p>
          <a:p>
            <a:r>
              <a:rPr lang="en-US" sz="2400" kern="0" dirty="0" smtClean="0"/>
              <a:t>HA Links:		</a:t>
            </a:r>
          </a:p>
          <a:p>
            <a:pPr lvl="1"/>
            <a:r>
              <a:rPr lang="en-US" sz="2000" kern="0" dirty="0" err="1" smtClean="0"/>
              <a:t>Clusterlink</a:t>
            </a:r>
            <a:r>
              <a:rPr lang="en-US" sz="2000" kern="0" dirty="0" smtClean="0"/>
              <a:t> 1, configurable</a:t>
            </a:r>
          </a:p>
          <a:p>
            <a:pPr lvl="1"/>
            <a:r>
              <a:rPr lang="en-US" sz="2000" kern="0" dirty="0" err="1" smtClean="0"/>
              <a:t>Clusterlink</a:t>
            </a:r>
            <a:r>
              <a:rPr lang="en-US" sz="2000" kern="0" dirty="0" smtClean="0"/>
              <a:t> 2, configurable</a:t>
            </a:r>
          </a:p>
          <a:p>
            <a:pPr marL="0" indent="0">
              <a:buNone/>
            </a:pPr>
            <a:r>
              <a:rPr lang="en-US" sz="1800" kern="0" baseline="30000" dirty="0" smtClean="0"/>
              <a:t>(1)</a:t>
            </a:r>
            <a:r>
              <a:rPr lang="en-US" sz="1800" kern="0" dirty="0" smtClean="0"/>
              <a:t> UI currently requires Backup Serials to be defined, use fake serials.</a:t>
            </a:r>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73736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74117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7" name="TextBox 16"/>
          <p:cNvSpPr txBox="1"/>
          <p:nvPr/>
        </p:nvSpPr>
        <p:spPr>
          <a:xfrm>
            <a:off x="4069080" y="130302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HA</a:t>
            </a:r>
          </a:p>
        </p:txBody>
      </p:sp>
      <p:sp>
        <p:nvSpPr>
          <p:cNvPr id="15" name="TextBox 14"/>
          <p:cNvSpPr txBox="1"/>
          <p:nvPr/>
        </p:nvSpPr>
        <p:spPr>
          <a:xfrm>
            <a:off x="4381500" y="5327291"/>
            <a:ext cx="4630420" cy="723275"/>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a:p>
            <a:pPr>
              <a:lnSpc>
                <a:spcPct val="90000"/>
              </a:lnSpc>
              <a:spcBef>
                <a:spcPts val="600"/>
              </a:spcBef>
              <a:spcAft>
                <a:spcPts val="0"/>
              </a:spcAft>
              <a:buClr>
                <a:schemeClr val="bg1"/>
              </a:buClr>
            </a:pPr>
            <a:r>
              <a:rPr lang="en-US" sz="2000" dirty="0" smtClean="0">
                <a:latin typeface="+mn-lt"/>
              </a:rPr>
              <a:t>Heartbeat + Settings </a:t>
            </a:r>
            <a:r>
              <a:rPr lang="en-US" sz="2000" dirty="0" err="1" smtClean="0">
                <a:latin typeface="+mn-lt"/>
              </a:rPr>
              <a:t>Synchronisation</a:t>
            </a:r>
            <a:endParaRPr lang="en-US" sz="2000" dirty="0" smtClean="0">
              <a:latin typeface="+mn-lt"/>
            </a:endParaRP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Active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
        <p:nvSpPr>
          <p:cNvPr id="21" name="TextBox 20"/>
          <p:cNvSpPr txBox="1"/>
          <p:nvPr/>
        </p:nvSpPr>
        <p:spPr>
          <a:xfrm>
            <a:off x="2748280" y="108302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Node1</a:t>
            </a:r>
          </a:p>
        </p:txBody>
      </p:sp>
      <p:sp>
        <p:nvSpPr>
          <p:cNvPr id="22" name="TextBox 21"/>
          <p:cNvSpPr txBox="1"/>
          <p:nvPr/>
        </p:nvSpPr>
        <p:spPr>
          <a:xfrm>
            <a:off x="4993640" y="109318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Node2</a:t>
            </a:r>
          </a:p>
        </p:txBody>
      </p:sp>
      <p:sp>
        <p:nvSpPr>
          <p:cNvPr id="3" name="TextBox 2"/>
          <p:cNvSpPr txBox="1"/>
          <p:nvPr/>
        </p:nvSpPr>
        <p:spPr>
          <a:xfrm>
            <a:off x="2864484" y="4982640"/>
            <a:ext cx="2458720" cy="424732"/>
          </a:xfrm>
          <a:prstGeom prst="rect">
            <a:avLst/>
          </a:prstGeom>
          <a:noFill/>
        </p:spPr>
        <p:txBody>
          <a:bodyPr wrap="square" rtlCol="0">
            <a:spAutoFit/>
          </a:bodyPr>
          <a:lstStyle/>
          <a:p>
            <a:pPr>
              <a:lnSpc>
                <a:spcPct val="90000"/>
              </a:lnSpc>
              <a:spcBef>
                <a:spcPts val="600"/>
              </a:spcBef>
              <a:spcAft>
                <a:spcPts val="0"/>
              </a:spcAft>
              <a:buClr>
                <a:schemeClr val="bg1"/>
              </a:buClr>
            </a:pPr>
            <a:r>
              <a:rPr lang="en-US" dirty="0" smtClean="0">
                <a:latin typeface="+mn-lt"/>
              </a:rPr>
              <a:t>Between Nodes</a:t>
            </a:r>
          </a:p>
        </p:txBody>
      </p:sp>
      <p:sp>
        <p:nvSpPr>
          <p:cNvPr id="23" name="TextBox 22"/>
          <p:cNvSpPr txBox="1"/>
          <p:nvPr/>
        </p:nvSpPr>
        <p:spPr>
          <a:xfrm>
            <a:off x="3799844" y="1294035"/>
            <a:ext cx="1173481"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Cluster</a:t>
            </a:r>
          </a:p>
        </p:txBody>
      </p:sp>
    </p:spTree>
    <p:extLst>
      <p:ext uri="{BB962C8B-B14F-4D97-AF65-F5344CB8AC3E}">
        <p14:creationId xmlns:p14="http://schemas.microsoft.com/office/powerpoint/2010/main" val="2987749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par>
                                <p:cTn id="27" presetID="1" presetClass="exit"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3" grpId="0"/>
      <p:bldP spid="2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Active Cluster – A/I HA Pair</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Standalone unit or A/I HA Pair as a node?</a:t>
            </a:r>
          </a:p>
          <a:p>
            <a:r>
              <a:rPr lang="en-US" sz="2400" kern="0" dirty="0" smtClean="0"/>
              <a:t>Failover between Nodes is STATELESS</a:t>
            </a:r>
          </a:p>
          <a:p>
            <a:endParaRPr lang="en-US" sz="18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87960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87325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Active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
        <p:nvSpPr>
          <p:cNvPr id="21" name="TextBox 20"/>
          <p:cNvSpPr txBox="1"/>
          <p:nvPr/>
        </p:nvSpPr>
        <p:spPr>
          <a:xfrm>
            <a:off x="2748280" y="108302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Node1</a:t>
            </a:r>
          </a:p>
        </p:txBody>
      </p:sp>
      <p:sp>
        <p:nvSpPr>
          <p:cNvPr id="22" name="TextBox 21"/>
          <p:cNvSpPr txBox="1"/>
          <p:nvPr/>
        </p:nvSpPr>
        <p:spPr>
          <a:xfrm>
            <a:off x="4993640" y="109318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Node2</a:t>
            </a:r>
          </a:p>
        </p:txBody>
      </p:sp>
      <p:sp>
        <p:nvSpPr>
          <p:cNvPr id="23" name="TextBox 22"/>
          <p:cNvSpPr txBox="1"/>
          <p:nvPr/>
        </p:nvSpPr>
        <p:spPr>
          <a:xfrm>
            <a:off x="3799844" y="1294035"/>
            <a:ext cx="1173481"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Cluster</a:t>
            </a:r>
          </a:p>
        </p:txBody>
      </p:sp>
      <p:pic>
        <p:nvPicPr>
          <p:cNvPr id="26" name="Picture 25"/>
          <p:cNvPicPr>
            <a:picLocks noChangeAspect="1"/>
          </p:cNvPicPr>
          <p:nvPr/>
        </p:nvPicPr>
        <p:blipFill>
          <a:blip r:embed="rId3"/>
          <a:stretch>
            <a:fillRect/>
          </a:stretch>
        </p:blipFill>
        <p:spPr>
          <a:xfrm>
            <a:off x="590553" y="1587412"/>
            <a:ext cx="3208021" cy="368208"/>
          </a:xfrm>
          <a:prstGeom prst="rect">
            <a:avLst/>
          </a:prstGeom>
        </p:spPr>
      </p:pic>
      <p:pic>
        <p:nvPicPr>
          <p:cNvPr id="27" name="Picture 26"/>
          <p:cNvPicPr>
            <a:picLocks noChangeAspect="1"/>
          </p:cNvPicPr>
          <p:nvPr/>
        </p:nvPicPr>
        <p:blipFill>
          <a:blip r:embed="rId3"/>
          <a:stretch>
            <a:fillRect/>
          </a:stretch>
        </p:blipFill>
        <p:spPr>
          <a:xfrm>
            <a:off x="5120643" y="1587412"/>
            <a:ext cx="3208021" cy="368208"/>
          </a:xfrm>
          <a:prstGeom prst="rect">
            <a:avLst/>
          </a:prstGeom>
        </p:spPr>
      </p:pic>
    </p:spTree>
    <p:extLst>
      <p:ext uri="{BB962C8B-B14F-4D97-AF65-F5344CB8AC3E}">
        <p14:creationId xmlns:p14="http://schemas.microsoft.com/office/powerpoint/2010/main" val="21248380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a:t>Active/Active cluster – Standard operation</a:t>
            </a:r>
          </a:p>
        </p:txBody>
      </p:sp>
      <p:pic>
        <p:nvPicPr>
          <p:cNvPr id="2" name="Picture 1"/>
          <p:cNvPicPr>
            <a:picLocks noChangeAspect="1"/>
          </p:cNvPicPr>
          <p:nvPr/>
        </p:nvPicPr>
        <p:blipFill>
          <a:blip r:embed="rId3"/>
          <a:stretch>
            <a:fillRect/>
          </a:stretch>
        </p:blipFill>
        <p:spPr>
          <a:xfrm>
            <a:off x="1127137" y="1435668"/>
            <a:ext cx="6889726" cy="3986667"/>
          </a:xfrm>
          <a:prstGeom prst="rect">
            <a:avLst/>
          </a:prstGeom>
        </p:spPr>
      </p:pic>
      <p:sp>
        <p:nvSpPr>
          <p:cNvPr id="3" name="TextBox 2"/>
          <p:cNvSpPr txBox="1"/>
          <p:nvPr/>
        </p:nvSpPr>
        <p:spPr>
          <a:xfrm>
            <a:off x="438150" y="5422335"/>
            <a:ext cx="8248650" cy="646331"/>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VG = Virtual IP Group = Collection of Interface IP addresses (</a:t>
            </a:r>
            <a:r>
              <a:rPr lang="en-US" sz="2000" dirty="0" err="1" smtClean="0">
                <a:latin typeface="+mn-lt"/>
              </a:rPr>
              <a:t>e.g</a:t>
            </a:r>
            <a:r>
              <a:rPr lang="en-US" sz="2000" dirty="0" smtClean="0">
                <a:latin typeface="+mn-lt"/>
              </a:rPr>
              <a:t> X0,X1,X2 </a:t>
            </a:r>
            <a:r>
              <a:rPr lang="en-US" sz="2000" dirty="0" err="1" smtClean="0">
                <a:latin typeface="+mn-lt"/>
              </a:rPr>
              <a:t>etc</a:t>
            </a:r>
            <a:r>
              <a:rPr lang="en-US" sz="2000" dirty="0" smtClean="0">
                <a:latin typeface="+mn-lt"/>
              </a:rPr>
              <a:t>)</a:t>
            </a:r>
          </a:p>
        </p:txBody>
      </p:sp>
    </p:spTree>
    <p:extLst>
      <p:ext uri="{BB962C8B-B14F-4D97-AF65-F5344CB8AC3E}">
        <p14:creationId xmlns:p14="http://schemas.microsoft.com/office/powerpoint/2010/main" val="2639001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p:cNvSpPr>
          <p:nvPr>
            <p:ph type="title"/>
          </p:nvPr>
        </p:nvSpPr>
        <p:spPr/>
        <p:txBody>
          <a:bodyPr/>
          <a:lstStyle/>
          <a:p>
            <a:pPr eaLnBrk="1" hangingPunct="1"/>
            <a:r>
              <a:rPr lang="en-US" dirty="0" smtClean="0">
                <a:latin typeface="Museo Sans For Dell" charset="0"/>
              </a:rPr>
              <a:t>Terminology and Setup</a:t>
            </a:r>
          </a:p>
        </p:txBody>
      </p:sp>
      <p:sp>
        <p:nvSpPr>
          <p:cNvPr id="4101" name="Line 6"/>
          <p:cNvSpPr>
            <a:spLocks noChangeShapeType="1"/>
          </p:cNvSpPr>
          <p:nvPr/>
        </p:nvSpPr>
        <p:spPr bwMode="auto">
          <a:xfrm flipH="1">
            <a:off x="6281738" y="2928939"/>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02" name="Line 7"/>
          <p:cNvSpPr>
            <a:spLocks noChangeShapeType="1"/>
          </p:cNvSpPr>
          <p:nvPr/>
        </p:nvSpPr>
        <p:spPr bwMode="auto">
          <a:xfrm flipH="1">
            <a:off x="2858699" y="2938463"/>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03" name="Line 16"/>
          <p:cNvSpPr>
            <a:spLocks noChangeShapeType="1"/>
          </p:cNvSpPr>
          <p:nvPr/>
        </p:nvSpPr>
        <p:spPr bwMode="auto">
          <a:xfrm flipH="1">
            <a:off x="2834886" y="5046663"/>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04" name="Line 17"/>
          <p:cNvSpPr>
            <a:spLocks noChangeShapeType="1"/>
          </p:cNvSpPr>
          <p:nvPr/>
        </p:nvSpPr>
        <p:spPr bwMode="auto">
          <a:xfrm flipH="1">
            <a:off x="6272213" y="5043488"/>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05" name="Text Box 22"/>
          <p:cNvSpPr txBox="1">
            <a:spLocks noChangeArrowheads="1"/>
          </p:cNvSpPr>
          <p:nvPr/>
        </p:nvSpPr>
        <p:spPr bwMode="auto">
          <a:xfrm>
            <a:off x="4260057" y="2060581"/>
            <a:ext cx="11096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Primary </a:t>
            </a:r>
            <a:r>
              <a:rPr lang="en-US" sz="1350" b="1" dirty="0" err="1">
                <a:solidFill>
                  <a:srgbClr val="FFFFFF"/>
                </a:solidFill>
                <a:latin typeface="Museo Sans For Dell" charset="0"/>
                <a:cs typeface="+mn-cs"/>
              </a:rPr>
              <a:t>SonicWALL</a:t>
            </a:r>
            <a:endParaRPr lang="en-US" sz="1350" b="1" u="sng" dirty="0">
              <a:solidFill>
                <a:srgbClr val="FFFFFF"/>
              </a:solidFill>
              <a:latin typeface="Museo Sans For Dell" charset="0"/>
              <a:cs typeface="+mn-cs"/>
            </a:endParaRPr>
          </a:p>
        </p:txBody>
      </p:sp>
      <p:sp>
        <p:nvSpPr>
          <p:cNvPr id="4106" name="Text Box 23"/>
          <p:cNvSpPr txBox="1">
            <a:spLocks noChangeArrowheads="1"/>
          </p:cNvSpPr>
          <p:nvPr/>
        </p:nvSpPr>
        <p:spPr bwMode="auto">
          <a:xfrm>
            <a:off x="4301736" y="4133855"/>
            <a:ext cx="122158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Secondary </a:t>
            </a:r>
            <a:r>
              <a:rPr lang="en-US" sz="1350" b="1" dirty="0" err="1">
                <a:solidFill>
                  <a:srgbClr val="FFFFFF"/>
                </a:solidFill>
                <a:latin typeface="Museo Sans For Dell" charset="0"/>
                <a:cs typeface="+mn-cs"/>
              </a:rPr>
              <a:t>SonicWALL</a:t>
            </a:r>
            <a:endParaRPr lang="en-US" sz="1350" b="1" u="sng" dirty="0">
              <a:solidFill>
                <a:srgbClr val="FFFFFF"/>
              </a:solidFill>
              <a:latin typeface="Museo Sans For Dell" charset="0"/>
              <a:cs typeface="+mn-cs"/>
            </a:endParaRPr>
          </a:p>
        </p:txBody>
      </p:sp>
      <p:sp>
        <p:nvSpPr>
          <p:cNvPr id="4107" name="Text Box 127"/>
          <p:cNvSpPr txBox="1">
            <a:spLocks noChangeArrowheads="1"/>
          </p:cNvSpPr>
          <p:nvPr/>
        </p:nvSpPr>
        <p:spPr bwMode="auto">
          <a:xfrm>
            <a:off x="6278166" y="2670175"/>
            <a:ext cx="58399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WAN</a:t>
            </a:r>
          </a:p>
        </p:txBody>
      </p:sp>
      <p:sp>
        <p:nvSpPr>
          <p:cNvPr id="4108" name="Text Box 41"/>
          <p:cNvSpPr txBox="1">
            <a:spLocks noChangeArrowheads="1"/>
          </p:cNvSpPr>
          <p:nvPr/>
        </p:nvSpPr>
        <p:spPr bwMode="auto">
          <a:xfrm>
            <a:off x="3684985" y="2644775"/>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LAN</a:t>
            </a:r>
          </a:p>
        </p:txBody>
      </p:sp>
      <p:sp>
        <p:nvSpPr>
          <p:cNvPr id="4109" name="Text Box 127"/>
          <p:cNvSpPr txBox="1">
            <a:spLocks noChangeArrowheads="1"/>
          </p:cNvSpPr>
          <p:nvPr/>
        </p:nvSpPr>
        <p:spPr bwMode="auto">
          <a:xfrm>
            <a:off x="6228163" y="4775200"/>
            <a:ext cx="5550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WAN</a:t>
            </a:r>
          </a:p>
        </p:txBody>
      </p:sp>
      <p:sp>
        <p:nvSpPr>
          <p:cNvPr id="4110" name="Text Box 41"/>
          <p:cNvSpPr txBox="1">
            <a:spLocks noChangeArrowheads="1"/>
          </p:cNvSpPr>
          <p:nvPr/>
        </p:nvSpPr>
        <p:spPr bwMode="auto">
          <a:xfrm>
            <a:off x="3634979" y="4749800"/>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LAN</a:t>
            </a:r>
          </a:p>
        </p:txBody>
      </p:sp>
      <p:cxnSp>
        <p:nvCxnSpPr>
          <p:cNvPr id="4111" name="Straight Connector 180"/>
          <p:cNvCxnSpPr>
            <a:cxnSpLocks noChangeShapeType="1"/>
          </p:cNvCxnSpPr>
          <p:nvPr/>
        </p:nvCxnSpPr>
        <p:spPr bwMode="auto">
          <a:xfrm rot="5400000">
            <a:off x="4313043" y="4051900"/>
            <a:ext cx="2157412" cy="32147"/>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cxnSp>
      <p:sp>
        <p:nvSpPr>
          <p:cNvPr id="4112" name="Text Box 127"/>
          <p:cNvSpPr txBox="1">
            <a:spLocks noChangeArrowheads="1"/>
          </p:cNvSpPr>
          <p:nvPr/>
        </p:nvSpPr>
        <p:spPr bwMode="auto">
          <a:xfrm>
            <a:off x="5363766" y="3749675"/>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HA</a:t>
            </a:r>
          </a:p>
        </p:txBody>
      </p:sp>
      <p:grpSp>
        <p:nvGrpSpPr>
          <p:cNvPr id="2" name="Group 183"/>
          <p:cNvGrpSpPr>
            <a:grpSpLocks/>
          </p:cNvGrpSpPr>
          <p:nvPr/>
        </p:nvGrpSpPr>
        <p:grpSpPr bwMode="auto">
          <a:xfrm>
            <a:off x="1389467" y="2035176"/>
            <a:ext cx="2378869" cy="715581"/>
            <a:chOff x="382588" y="1962150"/>
            <a:chExt cx="3171825" cy="715156"/>
          </a:xfrm>
        </p:grpSpPr>
        <p:sp>
          <p:nvSpPr>
            <p:cNvPr id="4127" name="Line 26"/>
            <p:cNvSpPr>
              <a:spLocks noChangeShapeType="1"/>
            </p:cNvSpPr>
            <p:nvPr/>
          </p:nvSpPr>
          <p:spPr bwMode="auto">
            <a:xfrm>
              <a:off x="1981200" y="2324100"/>
              <a:ext cx="1573213" cy="295275"/>
            </a:xfrm>
            <a:prstGeom prst="line">
              <a:avLst/>
            </a:prstGeom>
            <a:noFill/>
            <a:ln w="762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28" name="Text Box 27"/>
            <p:cNvSpPr txBox="1">
              <a:spLocks noChangeArrowheads="1"/>
            </p:cNvSpPr>
            <p:nvPr/>
          </p:nvSpPr>
          <p:spPr bwMode="auto">
            <a:xfrm>
              <a:off x="382588" y="1962150"/>
              <a:ext cx="1652588" cy="715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Currently </a:t>
              </a:r>
              <a:r>
                <a:rPr lang="en-US" sz="1350" b="1" u="sng" dirty="0">
                  <a:solidFill>
                    <a:srgbClr val="FFFFFF"/>
                  </a:solidFill>
                  <a:latin typeface="Museo Sans For Dell" charset="0"/>
                  <a:cs typeface="+mn-cs"/>
                </a:rPr>
                <a:t>active</a:t>
              </a:r>
              <a:r>
                <a:rPr lang="en-US" sz="1350" b="1" dirty="0">
                  <a:solidFill>
                    <a:srgbClr val="FFFFFF"/>
                  </a:solidFill>
                  <a:latin typeface="Museo Sans For Dell" charset="0"/>
                  <a:cs typeface="+mn-cs"/>
                </a:rPr>
                <a:t> system</a:t>
              </a:r>
            </a:p>
          </p:txBody>
        </p:sp>
      </p:grpSp>
      <p:grpSp>
        <p:nvGrpSpPr>
          <p:cNvPr id="3" name="Group 184"/>
          <p:cNvGrpSpPr>
            <a:grpSpLocks/>
          </p:cNvGrpSpPr>
          <p:nvPr/>
        </p:nvGrpSpPr>
        <p:grpSpPr bwMode="auto">
          <a:xfrm>
            <a:off x="1394229" y="4354519"/>
            <a:ext cx="2257425" cy="715581"/>
            <a:chOff x="388938" y="4281605"/>
            <a:chExt cx="3009900" cy="715398"/>
          </a:xfrm>
        </p:grpSpPr>
        <p:sp>
          <p:nvSpPr>
            <p:cNvPr id="4125" name="Text Box 28"/>
            <p:cNvSpPr txBox="1">
              <a:spLocks noChangeArrowheads="1"/>
            </p:cNvSpPr>
            <p:nvPr/>
          </p:nvSpPr>
          <p:spPr bwMode="auto">
            <a:xfrm>
              <a:off x="388938" y="4281605"/>
              <a:ext cx="1652588" cy="71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Currently </a:t>
              </a:r>
              <a:r>
                <a:rPr lang="en-US" sz="1350" b="1" u="sng" dirty="0">
                  <a:solidFill>
                    <a:srgbClr val="FFFFFF"/>
                  </a:solidFill>
                  <a:latin typeface="Museo Sans For Dell" charset="0"/>
                  <a:cs typeface="+mn-cs"/>
                </a:rPr>
                <a:t>Standby</a:t>
              </a:r>
              <a:r>
                <a:rPr lang="en-US" sz="1350" b="1" dirty="0">
                  <a:solidFill>
                    <a:srgbClr val="FFFFFF"/>
                  </a:solidFill>
                  <a:latin typeface="Museo Sans For Dell" charset="0"/>
                  <a:cs typeface="+mn-cs"/>
                </a:rPr>
                <a:t> system</a:t>
              </a:r>
            </a:p>
          </p:txBody>
        </p:sp>
        <p:sp>
          <p:nvSpPr>
            <p:cNvPr id="4126" name="Line 29"/>
            <p:cNvSpPr>
              <a:spLocks noChangeShapeType="1"/>
            </p:cNvSpPr>
            <p:nvPr/>
          </p:nvSpPr>
          <p:spPr bwMode="auto">
            <a:xfrm>
              <a:off x="1965325" y="4524375"/>
              <a:ext cx="1433513" cy="209550"/>
            </a:xfrm>
            <a:prstGeom prst="line">
              <a:avLst/>
            </a:prstGeom>
            <a:noFill/>
            <a:ln w="762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grpSp>
      <p:grpSp>
        <p:nvGrpSpPr>
          <p:cNvPr id="4" name="Group 183"/>
          <p:cNvGrpSpPr>
            <a:grpSpLocks/>
          </p:cNvGrpSpPr>
          <p:nvPr/>
        </p:nvGrpSpPr>
        <p:grpSpPr bwMode="auto">
          <a:xfrm>
            <a:off x="1296597" y="4176714"/>
            <a:ext cx="2378869" cy="715581"/>
            <a:chOff x="382588" y="1962150"/>
            <a:chExt cx="3171825" cy="716387"/>
          </a:xfrm>
        </p:grpSpPr>
        <p:sp>
          <p:nvSpPr>
            <p:cNvPr id="4123" name="Line 26"/>
            <p:cNvSpPr>
              <a:spLocks noChangeShapeType="1"/>
            </p:cNvSpPr>
            <p:nvPr/>
          </p:nvSpPr>
          <p:spPr bwMode="auto">
            <a:xfrm>
              <a:off x="1981200" y="2324100"/>
              <a:ext cx="1573213" cy="295275"/>
            </a:xfrm>
            <a:prstGeom prst="line">
              <a:avLst/>
            </a:prstGeom>
            <a:noFill/>
            <a:ln w="762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4124" name="Text Box 27"/>
            <p:cNvSpPr txBox="1">
              <a:spLocks noChangeArrowheads="1"/>
            </p:cNvSpPr>
            <p:nvPr/>
          </p:nvSpPr>
          <p:spPr bwMode="auto">
            <a:xfrm>
              <a:off x="382588" y="1962150"/>
              <a:ext cx="1652588" cy="7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Currently </a:t>
              </a:r>
              <a:r>
                <a:rPr lang="en-US" sz="1350" b="1" u="sng" dirty="0">
                  <a:solidFill>
                    <a:srgbClr val="FFFFFF"/>
                  </a:solidFill>
                  <a:latin typeface="Museo Sans For Dell" charset="0"/>
                  <a:cs typeface="+mn-cs"/>
                </a:rPr>
                <a:t>active</a:t>
              </a:r>
              <a:r>
                <a:rPr lang="en-US" sz="1350" b="1" dirty="0">
                  <a:solidFill>
                    <a:srgbClr val="FFFFFF"/>
                  </a:solidFill>
                  <a:latin typeface="Museo Sans For Dell" charset="0"/>
                  <a:cs typeface="+mn-cs"/>
                </a:rPr>
                <a:t> system</a:t>
              </a:r>
            </a:p>
          </p:txBody>
        </p:sp>
      </p:grpSp>
      <p:grpSp>
        <p:nvGrpSpPr>
          <p:cNvPr id="5" name="Group 184"/>
          <p:cNvGrpSpPr>
            <a:grpSpLocks/>
          </p:cNvGrpSpPr>
          <p:nvPr/>
        </p:nvGrpSpPr>
        <p:grpSpPr bwMode="auto">
          <a:xfrm>
            <a:off x="1388274" y="2198695"/>
            <a:ext cx="2257425" cy="715581"/>
            <a:chOff x="388938" y="4281605"/>
            <a:chExt cx="3009900" cy="715398"/>
          </a:xfrm>
        </p:grpSpPr>
        <p:sp>
          <p:nvSpPr>
            <p:cNvPr id="4121" name="Text Box 28"/>
            <p:cNvSpPr txBox="1">
              <a:spLocks noChangeArrowheads="1"/>
            </p:cNvSpPr>
            <p:nvPr/>
          </p:nvSpPr>
          <p:spPr bwMode="auto">
            <a:xfrm>
              <a:off x="388938" y="4281605"/>
              <a:ext cx="1652588" cy="71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b="1" dirty="0">
                  <a:solidFill>
                    <a:srgbClr val="FFFFFF"/>
                  </a:solidFill>
                  <a:latin typeface="Museo Sans For Dell" charset="0"/>
                  <a:cs typeface="+mn-cs"/>
                </a:rPr>
                <a:t>Currently </a:t>
              </a:r>
              <a:r>
                <a:rPr lang="en-US" sz="1350" b="1" u="sng" dirty="0">
                  <a:solidFill>
                    <a:srgbClr val="FFFFFF"/>
                  </a:solidFill>
                  <a:latin typeface="Museo Sans For Dell" charset="0"/>
                  <a:cs typeface="+mn-cs"/>
                </a:rPr>
                <a:t>S</a:t>
              </a:r>
              <a:r>
                <a:rPr lang="en-US" sz="1350" b="1" u="sng" dirty="0" smtClean="0">
                  <a:solidFill>
                    <a:srgbClr val="FFFFFF"/>
                  </a:solidFill>
                  <a:latin typeface="Museo Sans For Dell" charset="0"/>
                  <a:cs typeface="+mn-cs"/>
                </a:rPr>
                <a:t>tandby</a:t>
              </a:r>
              <a:r>
                <a:rPr lang="en-US" sz="1350" b="1" dirty="0" smtClean="0">
                  <a:solidFill>
                    <a:srgbClr val="FFFFFF"/>
                  </a:solidFill>
                  <a:latin typeface="Museo Sans For Dell" charset="0"/>
                  <a:cs typeface="+mn-cs"/>
                </a:rPr>
                <a:t> </a:t>
              </a:r>
              <a:r>
                <a:rPr lang="en-US" sz="1350" b="1" dirty="0">
                  <a:solidFill>
                    <a:srgbClr val="FFFFFF"/>
                  </a:solidFill>
                  <a:latin typeface="Museo Sans For Dell" charset="0"/>
                  <a:cs typeface="+mn-cs"/>
                </a:rPr>
                <a:t>system</a:t>
              </a:r>
            </a:p>
          </p:txBody>
        </p:sp>
        <p:sp>
          <p:nvSpPr>
            <p:cNvPr id="4122" name="Line 29"/>
            <p:cNvSpPr>
              <a:spLocks noChangeShapeType="1"/>
            </p:cNvSpPr>
            <p:nvPr/>
          </p:nvSpPr>
          <p:spPr bwMode="auto">
            <a:xfrm>
              <a:off x="1965325" y="4524375"/>
              <a:ext cx="1433513" cy="209550"/>
            </a:xfrm>
            <a:prstGeom prst="line">
              <a:avLst/>
            </a:prstGeom>
            <a:noFill/>
            <a:ln w="762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grpSp>
      <p:pic>
        <p:nvPicPr>
          <p:cNvPr id="34" name="Picture 33"/>
          <p:cNvPicPr>
            <a:picLocks noChangeAspect="1"/>
          </p:cNvPicPr>
          <p:nvPr/>
        </p:nvPicPr>
        <p:blipFill>
          <a:blip r:embed="rId4"/>
          <a:stretch>
            <a:fillRect/>
          </a:stretch>
        </p:blipFill>
        <p:spPr>
          <a:xfrm>
            <a:off x="4087049" y="2773019"/>
            <a:ext cx="2185171" cy="311847"/>
          </a:xfrm>
          <a:prstGeom prst="rect">
            <a:avLst/>
          </a:prstGeom>
        </p:spPr>
      </p:pic>
      <p:pic>
        <p:nvPicPr>
          <p:cNvPr id="35" name="Picture 34"/>
          <p:cNvPicPr>
            <a:picLocks noChangeAspect="1"/>
          </p:cNvPicPr>
          <p:nvPr/>
        </p:nvPicPr>
        <p:blipFill>
          <a:blip r:embed="rId4"/>
          <a:stretch>
            <a:fillRect/>
          </a:stretch>
        </p:blipFill>
        <p:spPr>
          <a:xfrm>
            <a:off x="4087048" y="4880454"/>
            <a:ext cx="2185171" cy="311847"/>
          </a:xfrm>
          <a:prstGeom prst="rect">
            <a:avLst/>
          </a:prstGeom>
        </p:spPr>
      </p:pic>
      <p:sp>
        <p:nvSpPr>
          <p:cNvPr id="27" name="Freeform 113"/>
          <p:cNvSpPr>
            <a:spLocks/>
          </p:cNvSpPr>
          <p:nvPr/>
        </p:nvSpPr>
        <p:spPr bwMode="gray">
          <a:xfrm>
            <a:off x="5044678" y="2417763"/>
            <a:ext cx="784622" cy="950912"/>
          </a:xfrm>
          <a:custGeom>
            <a:avLst/>
            <a:gdLst>
              <a:gd name="T0" fmla="*/ 2147483647 w 150"/>
              <a:gd name="T1" fmla="*/ 2147483647 h 135"/>
              <a:gd name="T2" fmla="*/ 2147483647 w 150"/>
              <a:gd name="T3" fmla="*/ 2147483647 h 135"/>
              <a:gd name="T4" fmla="*/ 2147483647 w 150"/>
              <a:gd name="T5" fmla="*/ 2147483647 h 135"/>
              <a:gd name="T6" fmla="*/ 0 w 150"/>
              <a:gd name="T7" fmla="*/ 2147483647 h 135"/>
              <a:gd name="T8" fmla="*/ 2147483647 w 150"/>
              <a:gd name="T9" fmla="*/ 2147483647 h 135"/>
              <a:gd name="T10" fmla="*/ 2147483647 w 150"/>
              <a:gd name="T11" fmla="*/ 2147483647 h 135"/>
              <a:gd name="T12" fmla="*/ 2147483647 w 150"/>
              <a:gd name="T13" fmla="*/ 2147483647 h 135"/>
              <a:gd name="T14" fmla="*/ 2147483647 w 150"/>
              <a:gd name="T15" fmla="*/ 2147483647 h 135"/>
              <a:gd name="T16" fmla="*/ 2147483647 w 150"/>
              <a:gd name="T17" fmla="*/ 2147483647 h 135"/>
              <a:gd name="T18" fmla="*/ 2147483647 w 150"/>
              <a:gd name="T19" fmla="*/ 0 h 135"/>
              <a:gd name="T20" fmla="*/ 2147483647 w 150"/>
              <a:gd name="T21" fmla="*/ 2147483647 h 135"/>
              <a:gd name="T22" fmla="*/ 2147483647 w 150"/>
              <a:gd name="T23" fmla="*/ 2147483647 h 135"/>
              <a:gd name="T24" fmla="*/ 2147483647 w 150"/>
              <a:gd name="T25" fmla="*/ 2147483647 h 135"/>
              <a:gd name="T26" fmla="*/ 2147483647 w 150"/>
              <a:gd name="T27" fmla="*/ 2147483647 h 135"/>
              <a:gd name="T28" fmla="*/ 2147483647 w 150"/>
              <a:gd name="T29" fmla="*/ 2147483647 h 135"/>
              <a:gd name="T30" fmla="*/ 2147483647 w 150"/>
              <a:gd name="T31" fmla="*/ 2147483647 h 135"/>
              <a:gd name="T32" fmla="*/ 2147483647 w 150"/>
              <a:gd name="T33" fmla="*/ 2147483647 h 135"/>
              <a:gd name="T34" fmla="*/ 2147483647 w 150"/>
              <a:gd name="T35" fmla="*/ 2147483647 h 135"/>
              <a:gd name="T36" fmla="*/ 2147483647 w 150"/>
              <a:gd name="T37" fmla="*/ 2147483647 h 135"/>
              <a:gd name="T38" fmla="*/ 2147483647 w 150"/>
              <a:gd name="T39" fmla="*/ 2147483647 h 135"/>
              <a:gd name="T40" fmla="*/ 2147483647 w 150"/>
              <a:gd name="T41" fmla="*/ 2147483647 h 135"/>
              <a:gd name="T42" fmla="*/ 2147483647 w 150"/>
              <a:gd name="T43" fmla="*/ 2147483647 h 135"/>
              <a:gd name="T44" fmla="*/ 2147483647 w 150"/>
              <a:gd name="T45" fmla="*/ 2147483647 h 135"/>
              <a:gd name="T46" fmla="*/ 2147483647 w 150"/>
              <a:gd name="T47" fmla="*/ 2147483647 h 135"/>
              <a:gd name="T48" fmla="*/ 2147483647 w 150"/>
              <a:gd name="T49" fmla="*/ 2147483647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0"/>
              <a:gd name="T76" fmla="*/ 0 h 135"/>
              <a:gd name="T77" fmla="*/ 150 w 150"/>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0" h="135">
                <a:moveTo>
                  <a:pt x="69" y="94"/>
                </a:moveTo>
                <a:cubicBezTo>
                  <a:pt x="66" y="99"/>
                  <a:pt x="66" y="99"/>
                  <a:pt x="66" y="99"/>
                </a:cubicBezTo>
                <a:cubicBezTo>
                  <a:pt x="47" y="123"/>
                  <a:pt x="33" y="135"/>
                  <a:pt x="23" y="135"/>
                </a:cubicBezTo>
                <a:cubicBezTo>
                  <a:pt x="15" y="135"/>
                  <a:pt x="8" y="129"/>
                  <a:pt x="0" y="116"/>
                </a:cubicBezTo>
                <a:cubicBezTo>
                  <a:pt x="3" y="117"/>
                  <a:pt x="5" y="117"/>
                  <a:pt x="6" y="117"/>
                </a:cubicBezTo>
                <a:cubicBezTo>
                  <a:pt x="19" y="117"/>
                  <a:pt x="33" y="107"/>
                  <a:pt x="50" y="86"/>
                </a:cubicBezTo>
                <a:cubicBezTo>
                  <a:pt x="55" y="78"/>
                  <a:pt x="55" y="78"/>
                  <a:pt x="55" y="78"/>
                </a:cubicBezTo>
                <a:cubicBezTo>
                  <a:pt x="51" y="73"/>
                  <a:pt x="51" y="73"/>
                  <a:pt x="51" y="73"/>
                </a:cubicBezTo>
                <a:cubicBezTo>
                  <a:pt x="32" y="50"/>
                  <a:pt x="22" y="34"/>
                  <a:pt x="22" y="25"/>
                </a:cubicBezTo>
                <a:cubicBezTo>
                  <a:pt x="22" y="18"/>
                  <a:pt x="27" y="10"/>
                  <a:pt x="38" y="0"/>
                </a:cubicBezTo>
                <a:cubicBezTo>
                  <a:pt x="42" y="20"/>
                  <a:pt x="52" y="39"/>
                  <a:pt x="66" y="57"/>
                </a:cubicBezTo>
                <a:cubicBezTo>
                  <a:pt x="69" y="61"/>
                  <a:pt x="69" y="61"/>
                  <a:pt x="69" y="61"/>
                </a:cubicBezTo>
                <a:cubicBezTo>
                  <a:pt x="75" y="53"/>
                  <a:pt x="75" y="53"/>
                  <a:pt x="75" y="53"/>
                </a:cubicBezTo>
                <a:cubicBezTo>
                  <a:pt x="96" y="28"/>
                  <a:pt x="112" y="16"/>
                  <a:pt x="123" y="16"/>
                </a:cubicBezTo>
                <a:cubicBezTo>
                  <a:pt x="129" y="16"/>
                  <a:pt x="134" y="19"/>
                  <a:pt x="138" y="25"/>
                </a:cubicBezTo>
                <a:cubicBezTo>
                  <a:pt x="139" y="26"/>
                  <a:pt x="140" y="27"/>
                  <a:pt x="141" y="29"/>
                </a:cubicBezTo>
                <a:cubicBezTo>
                  <a:pt x="126" y="36"/>
                  <a:pt x="109" y="49"/>
                  <a:pt x="90" y="70"/>
                </a:cubicBezTo>
                <a:cubicBezTo>
                  <a:pt x="84" y="77"/>
                  <a:pt x="84" y="77"/>
                  <a:pt x="84" y="77"/>
                </a:cubicBezTo>
                <a:cubicBezTo>
                  <a:pt x="88" y="82"/>
                  <a:pt x="88" y="82"/>
                  <a:pt x="88" y="82"/>
                </a:cubicBezTo>
                <a:cubicBezTo>
                  <a:pt x="106" y="101"/>
                  <a:pt x="123" y="111"/>
                  <a:pt x="138" y="111"/>
                </a:cubicBezTo>
                <a:cubicBezTo>
                  <a:pt x="142" y="111"/>
                  <a:pt x="146" y="110"/>
                  <a:pt x="150" y="109"/>
                </a:cubicBezTo>
                <a:cubicBezTo>
                  <a:pt x="145" y="120"/>
                  <a:pt x="141" y="126"/>
                  <a:pt x="138" y="129"/>
                </a:cubicBezTo>
                <a:cubicBezTo>
                  <a:pt x="134" y="133"/>
                  <a:pt x="130" y="134"/>
                  <a:pt x="124" y="134"/>
                </a:cubicBezTo>
                <a:cubicBezTo>
                  <a:pt x="112" y="134"/>
                  <a:pt x="96" y="123"/>
                  <a:pt x="76" y="102"/>
                </a:cubicBezTo>
                <a:lnTo>
                  <a:pt x="69" y="94"/>
                </a:lnTo>
                <a:close/>
              </a:path>
            </a:pathLst>
          </a:custGeom>
          <a:solidFill>
            <a:srgbClr val="FF0000"/>
          </a:solidFill>
          <a:ln w="6350">
            <a:solidFill>
              <a:srgbClr val="FC2837"/>
            </a:solidFill>
            <a:round/>
            <a:headEnd/>
            <a:tailEnd/>
          </a:ln>
        </p:spPr>
        <p:txBody>
          <a:bodyPr/>
          <a:lstStyle/>
          <a:p>
            <a:endParaRPr lang="en-US" sz="1800" dirty="0">
              <a:solidFill>
                <a:srgbClr val="FFFFFF"/>
              </a:solidFill>
              <a:latin typeface="Museo Sans For Dell" charset="0"/>
              <a:cs typeface="+mn-cs"/>
            </a:endParaRPr>
          </a:p>
        </p:txBody>
      </p:sp>
    </p:spTree>
    <p:custDataLst>
      <p:tags r:id="rId1"/>
    </p:custDataLst>
    <p:extLst>
      <p:ext uri="{BB962C8B-B14F-4D97-AF65-F5344CB8AC3E}">
        <p14:creationId xmlns:p14="http://schemas.microsoft.com/office/powerpoint/2010/main" val="266073613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2000"/>
                                        <p:tgtEl>
                                          <p:spTgt spid="27"/>
                                        </p:tgtEl>
                                      </p:cBhvr>
                                    </p:animEffect>
                                  </p:childTnLst>
                                </p:cTn>
                              </p:par>
                              <p:par>
                                <p:cTn id="18" presetID="2" presetClass="exit" presetSubtype="8" fill="hold" nodeType="withEffect">
                                  <p:stCondLst>
                                    <p:cond delay="0"/>
                                  </p:stCondLst>
                                  <p:childTnLst>
                                    <p:anim calcmode="lin" valueType="num">
                                      <p:cBhvr additive="base">
                                        <p:cTn id="19" dur="500"/>
                                        <p:tgtEl>
                                          <p:spTgt spid="2"/>
                                        </p:tgtEl>
                                        <p:attrNameLst>
                                          <p:attrName>ppt_x</p:attrName>
                                        </p:attrNameLst>
                                      </p:cBhvr>
                                      <p:tavLst>
                                        <p:tav tm="0">
                                          <p:val>
                                            <p:strVal val="ppt_x"/>
                                          </p:val>
                                        </p:tav>
                                        <p:tav tm="100000">
                                          <p:val>
                                            <p:strVal val="0-ppt_w/2"/>
                                          </p:val>
                                        </p:tav>
                                      </p:tavLst>
                                    </p:anim>
                                    <p:anim calcmode="lin" valueType="num">
                                      <p:cBhvr additive="base">
                                        <p:cTn id="20" dur="500"/>
                                        <p:tgtEl>
                                          <p:spTgt spid="2"/>
                                        </p:tgtEl>
                                        <p:attrNameLst>
                                          <p:attrName>ppt_y</p:attrName>
                                        </p:attrNameLst>
                                      </p:cBhvr>
                                      <p:tavLst>
                                        <p:tav tm="0">
                                          <p:val>
                                            <p:strVal val="ppt_y"/>
                                          </p:val>
                                        </p:tav>
                                        <p:tav tm="100000">
                                          <p:val>
                                            <p:strVal val="ppt_y"/>
                                          </p:val>
                                        </p:tav>
                                      </p:tavLst>
                                    </p:anim>
                                    <p:set>
                                      <p:cBhvr>
                                        <p:cTn id="21" dur="1" fill="hold">
                                          <p:stCondLst>
                                            <p:cond delay="499"/>
                                          </p:stCondLst>
                                        </p:cTn>
                                        <p:tgtEl>
                                          <p:spTgt spid="2"/>
                                        </p:tgtEl>
                                        <p:attrNameLst>
                                          <p:attrName>style.visibility</p:attrName>
                                        </p:attrNameLst>
                                      </p:cBhvr>
                                      <p:to>
                                        <p:strVal val="hidden"/>
                                      </p:to>
                                    </p:set>
                                  </p:childTnLst>
                                </p:cTn>
                              </p:par>
                              <p:par>
                                <p:cTn id="22" presetID="2" presetClass="exit" presetSubtype="8" fill="hold" nodeType="withEffect">
                                  <p:stCondLst>
                                    <p:cond delay="0"/>
                                  </p:stCondLst>
                                  <p:childTnLst>
                                    <p:anim calcmode="lin" valueType="num">
                                      <p:cBhvr additive="base">
                                        <p:cTn id="23" dur="500"/>
                                        <p:tgtEl>
                                          <p:spTgt spid="3"/>
                                        </p:tgtEl>
                                        <p:attrNameLst>
                                          <p:attrName>ppt_x</p:attrName>
                                        </p:attrNameLst>
                                      </p:cBhvr>
                                      <p:tavLst>
                                        <p:tav tm="0">
                                          <p:val>
                                            <p:strVal val="ppt_x"/>
                                          </p:val>
                                        </p:tav>
                                        <p:tav tm="100000">
                                          <p:val>
                                            <p:strVal val="0-ppt_w/2"/>
                                          </p:val>
                                        </p:tav>
                                      </p:tavLst>
                                    </p:anim>
                                    <p:anim calcmode="lin" valueType="num">
                                      <p:cBhvr additive="base">
                                        <p:cTn id="24" dur="500"/>
                                        <p:tgtEl>
                                          <p:spTgt spid="3"/>
                                        </p:tgtEl>
                                        <p:attrNameLst>
                                          <p:attrName>ppt_y</p:attrName>
                                        </p:attrNameLst>
                                      </p:cBhvr>
                                      <p:tavLst>
                                        <p:tav tm="0">
                                          <p:val>
                                            <p:strVal val="ppt_y"/>
                                          </p:val>
                                        </p:tav>
                                        <p:tav tm="100000">
                                          <p:val>
                                            <p:strVal val="ppt_y"/>
                                          </p:val>
                                        </p:tav>
                                      </p:tavLst>
                                    </p:anim>
                                    <p:set>
                                      <p:cBhvr>
                                        <p:cTn id="25" dur="1" fill="hold">
                                          <p:stCondLst>
                                            <p:cond delay="499"/>
                                          </p:stCondLst>
                                        </p:cTn>
                                        <p:tgtEl>
                                          <p:spTgt spid="3"/>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a:t>Active/Active clustering – Unit failure</a:t>
            </a:r>
          </a:p>
        </p:txBody>
      </p:sp>
      <p:pic>
        <p:nvPicPr>
          <p:cNvPr id="3" name="Picture 2"/>
          <p:cNvPicPr>
            <a:picLocks noChangeAspect="1"/>
          </p:cNvPicPr>
          <p:nvPr/>
        </p:nvPicPr>
        <p:blipFill>
          <a:blip r:embed="rId3"/>
          <a:stretch>
            <a:fillRect/>
          </a:stretch>
        </p:blipFill>
        <p:spPr>
          <a:xfrm>
            <a:off x="1127137" y="1430684"/>
            <a:ext cx="6889726" cy="3996635"/>
          </a:xfrm>
          <a:prstGeom prst="rect">
            <a:avLst/>
          </a:prstGeom>
        </p:spPr>
      </p:pic>
    </p:spTree>
    <p:extLst>
      <p:ext uri="{BB962C8B-B14F-4D97-AF65-F5344CB8AC3E}">
        <p14:creationId xmlns:p14="http://schemas.microsoft.com/office/powerpoint/2010/main" val="766437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a:t>Active/Active cluster – Two-unit failover</a:t>
            </a:r>
          </a:p>
        </p:txBody>
      </p:sp>
      <p:pic>
        <p:nvPicPr>
          <p:cNvPr id="3" name="Picture 2"/>
          <p:cNvPicPr>
            <a:picLocks noChangeAspect="1"/>
          </p:cNvPicPr>
          <p:nvPr/>
        </p:nvPicPr>
        <p:blipFill>
          <a:blip r:embed="rId3"/>
          <a:stretch>
            <a:fillRect/>
          </a:stretch>
        </p:blipFill>
        <p:spPr>
          <a:xfrm>
            <a:off x="1127137" y="1430684"/>
            <a:ext cx="6889726" cy="3996635"/>
          </a:xfrm>
          <a:prstGeom prst="rect">
            <a:avLst/>
          </a:prstGeom>
        </p:spPr>
      </p:pic>
    </p:spTree>
    <p:extLst>
      <p:ext uri="{BB962C8B-B14F-4D97-AF65-F5344CB8AC3E}">
        <p14:creationId xmlns:p14="http://schemas.microsoft.com/office/powerpoint/2010/main" val="2262233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Active/Active </a:t>
            </a:r>
            <a:r>
              <a:rPr lang="en-US" dirty="0"/>
              <a:t>cluster – Node failure</a:t>
            </a:r>
          </a:p>
        </p:txBody>
      </p:sp>
      <p:pic>
        <p:nvPicPr>
          <p:cNvPr id="3" name="Picture 2"/>
          <p:cNvPicPr>
            <a:picLocks noChangeAspect="1"/>
          </p:cNvPicPr>
          <p:nvPr/>
        </p:nvPicPr>
        <p:blipFill>
          <a:blip r:embed="rId3"/>
          <a:stretch>
            <a:fillRect/>
          </a:stretch>
        </p:blipFill>
        <p:spPr>
          <a:xfrm>
            <a:off x="1127137" y="1430684"/>
            <a:ext cx="6889726" cy="3996635"/>
          </a:xfrm>
          <a:prstGeom prst="rect">
            <a:avLst/>
          </a:prstGeom>
        </p:spPr>
      </p:pic>
    </p:spTree>
    <p:extLst>
      <p:ext uri="{BB962C8B-B14F-4D97-AF65-F5344CB8AC3E}">
        <p14:creationId xmlns:p14="http://schemas.microsoft.com/office/powerpoint/2010/main" val="4106182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a:t>Active/Active cluster – Node restored</a:t>
            </a:r>
          </a:p>
        </p:txBody>
      </p:sp>
      <p:pic>
        <p:nvPicPr>
          <p:cNvPr id="2" name="Picture 1"/>
          <p:cNvPicPr>
            <a:picLocks noChangeAspect="1"/>
          </p:cNvPicPr>
          <p:nvPr/>
        </p:nvPicPr>
        <p:blipFill>
          <a:blip r:embed="rId3"/>
          <a:stretch>
            <a:fillRect/>
          </a:stretch>
        </p:blipFill>
        <p:spPr>
          <a:xfrm>
            <a:off x="1127137" y="1430684"/>
            <a:ext cx="6889726" cy="3996635"/>
          </a:xfrm>
          <a:prstGeom prst="rect">
            <a:avLst/>
          </a:prstGeom>
        </p:spPr>
      </p:pic>
    </p:spTree>
    <p:extLst>
      <p:ext uri="{BB962C8B-B14F-4D97-AF65-F5344CB8AC3E}">
        <p14:creationId xmlns:p14="http://schemas.microsoft.com/office/powerpoint/2010/main" val="219687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Active Cluster – Caveats</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Failover between Nodes is STATELESS</a:t>
            </a:r>
          </a:p>
          <a:p>
            <a:r>
              <a:rPr lang="en-US" sz="2400" kern="0" dirty="0" smtClean="0"/>
              <a:t>Need intelligence inside the network for </a:t>
            </a:r>
            <a:r>
              <a:rPr lang="en-US" sz="2400" kern="0" dirty="0" err="1" smtClean="0"/>
              <a:t>LoadBalancing</a:t>
            </a:r>
            <a:r>
              <a:rPr lang="en-US" sz="2400" kern="0" dirty="0" smtClean="0"/>
              <a:t> Traffic</a:t>
            </a:r>
          </a:p>
          <a:p>
            <a:r>
              <a:rPr lang="en-US" sz="2400" kern="0" dirty="0" smtClean="0"/>
              <a:t>ALL Units must be connected to ALL Networks</a:t>
            </a:r>
          </a:p>
          <a:p>
            <a:r>
              <a:rPr lang="en-US" sz="2400" b="1" kern="0" dirty="0" smtClean="0"/>
              <a:t>NO SESSION SYNC BETWEEN NODES</a:t>
            </a:r>
          </a:p>
          <a:p>
            <a:endParaRPr lang="en-US" sz="18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87960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87325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Active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
        <p:nvSpPr>
          <p:cNvPr id="21" name="TextBox 20"/>
          <p:cNvSpPr txBox="1"/>
          <p:nvPr/>
        </p:nvSpPr>
        <p:spPr>
          <a:xfrm>
            <a:off x="2748280" y="108302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Node1</a:t>
            </a:r>
          </a:p>
        </p:txBody>
      </p:sp>
      <p:sp>
        <p:nvSpPr>
          <p:cNvPr id="22" name="TextBox 21"/>
          <p:cNvSpPr txBox="1"/>
          <p:nvPr/>
        </p:nvSpPr>
        <p:spPr>
          <a:xfrm>
            <a:off x="4993640" y="109318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Node2</a:t>
            </a:r>
          </a:p>
        </p:txBody>
      </p:sp>
      <p:sp>
        <p:nvSpPr>
          <p:cNvPr id="23" name="TextBox 22"/>
          <p:cNvSpPr txBox="1"/>
          <p:nvPr/>
        </p:nvSpPr>
        <p:spPr>
          <a:xfrm>
            <a:off x="3799844" y="1294035"/>
            <a:ext cx="1173481"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Cluster</a:t>
            </a:r>
          </a:p>
        </p:txBody>
      </p:sp>
      <p:pic>
        <p:nvPicPr>
          <p:cNvPr id="26" name="Picture 25"/>
          <p:cNvPicPr>
            <a:picLocks noChangeAspect="1"/>
          </p:cNvPicPr>
          <p:nvPr/>
        </p:nvPicPr>
        <p:blipFill>
          <a:blip r:embed="rId3"/>
          <a:stretch>
            <a:fillRect/>
          </a:stretch>
        </p:blipFill>
        <p:spPr>
          <a:xfrm>
            <a:off x="590553" y="1587412"/>
            <a:ext cx="3208021" cy="368208"/>
          </a:xfrm>
          <a:prstGeom prst="rect">
            <a:avLst/>
          </a:prstGeom>
        </p:spPr>
      </p:pic>
      <p:pic>
        <p:nvPicPr>
          <p:cNvPr id="27" name="Picture 26"/>
          <p:cNvPicPr>
            <a:picLocks noChangeAspect="1"/>
          </p:cNvPicPr>
          <p:nvPr/>
        </p:nvPicPr>
        <p:blipFill>
          <a:blip r:embed="rId3"/>
          <a:stretch>
            <a:fillRect/>
          </a:stretch>
        </p:blipFill>
        <p:spPr>
          <a:xfrm>
            <a:off x="5120643" y="1587412"/>
            <a:ext cx="3208021" cy="368208"/>
          </a:xfrm>
          <a:prstGeom prst="rect">
            <a:avLst/>
          </a:prstGeom>
        </p:spPr>
      </p:pic>
    </p:spTree>
    <p:extLst>
      <p:ext uri="{BB962C8B-B14F-4D97-AF65-F5344CB8AC3E}">
        <p14:creationId xmlns:p14="http://schemas.microsoft.com/office/powerpoint/2010/main" val="3212912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Active Cluster – </a:t>
            </a:r>
            <a:r>
              <a:rPr lang="en-US" sz="2800" dirty="0" smtClean="0"/>
              <a:t>Asynchronous Routing</a:t>
            </a:r>
            <a:endParaRPr lang="en-US" sz="2800" dirty="0"/>
          </a:p>
        </p:txBody>
      </p:sp>
      <p:sp>
        <p:nvSpPr>
          <p:cNvPr id="6" name="Content Placeholder 4"/>
          <p:cNvSpPr txBox="1">
            <a:spLocks/>
          </p:cNvSpPr>
          <p:nvPr/>
        </p:nvSpPr>
        <p:spPr>
          <a:xfrm>
            <a:off x="505140" y="3208885"/>
            <a:ext cx="7924386" cy="443513"/>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pPr marL="0" indent="0">
              <a:buNone/>
            </a:pPr>
            <a:r>
              <a:rPr lang="en-US" sz="2400" b="1" kern="0" dirty="0" smtClean="0"/>
              <a:t>NO SESSION SYNC BETWEEN NODES</a:t>
            </a:r>
          </a:p>
          <a:p>
            <a:endParaRPr lang="en-US" sz="1800" kern="0" dirty="0" smtClean="0"/>
          </a:p>
        </p:txBody>
      </p:sp>
      <p:grpSp>
        <p:nvGrpSpPr>
          <p:cNvPr id="7" name="Group 6"/>
          <p:cNvGrpSpPr/>
          <p:nvPr/>
        </p:nvGrpSpPr>
        <p:grpSpPr>
          <a:xfrm>
            <a:off x="364505" y="1074423"/>
            <a:ext cx="7964159" cy="1682471"/>
            <a:chOff x="364501" y="1074420"/>
            <a:chExt cx="7964159" cy="1682471"/>
          </a:xfrm>
        </p:grpSpPr>
        <p:pic>
          <p:nvPicPr>
            <p:cNvPr id="2" name="Picture 1"/>
            <p:cNvPicPr>
              <a:picLocks noChangeAspect="1"/>
            </p:cNvPicPr>
            <p:nvPr/>
          </p:nvPicPr>
          <p:blipFill>
            <a:blip r:embed="rId3"/>
            <a:stretch>
              <a:fillRect/>
            </a:stretch>
          </p:blipFill>
          <p:spPr>
            <a:xfrm>
              <a:off x="438149" y="1435012"/>
              <a:ext cx="3208021" cy="368208"/>
            </a:xfrm>
            <a:prstGeom prst="rect">
              <a:avLst/>
            </a:prstGeom>
          </p:spPr>
        </p:pic>
        <p:pic>
          <p:nvPicPr>
            <p:cNvPr id="5" name="Picture 4"/>
            <p:cNvPicPr>
              <a:picLocks noChangeAspect="1"/>
            </p:cNvPicPr>
            <p:nvPr/>
          </p:nvPicPr>
          <p:blipFill>
            <a:blip r:embed="rId3"/>
            <a:stretch>
              <a:fillRect/>
            </a:stretch>
          </p:blipFill>
          <p:spPr>
            <a:xfrm>
              <a:off x="4968239" y="1435012"/>
              <a:ext cx="3208021" cy="368208"/>
            </a:xfrm>
            <a:prstGeom prst="rect">
              <a:avLst/>
            </a:prstGeom>
          </p:spPr>
        </p:pic>
        <p:cxnSp>
          <p:nvCxnSpPr>
            <p:cNvPr id="4" name="Straight Connector 3"/>
            <p:cNvCxnSpPr>
              <a:stCxn id="2" idx="3"/>
              <a:endCxn id="5" idx="1"/>
            </p:cNvCxnSpPr>
            <p:nvPr/>
          </p:nvCxnSpPr>
          <p:spPr>
            <a:xfrm>
              <a:off x="3646170"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1" y="2401535"/>
              <a:ext cx="3281669" cy="355356"/>
            </a:xfrm>
            <a:prstGeom prst="rect">
              <a:avLst/>
            </a:prstGeom>
          </p:spPr>
        </p:pic>
        <p:pic>
          <p:nvPicPr>
            <p:cNvPr id="10" name="Picture 9"/>
            <p:cNvPicPr>
              <a:picLocks noChangeAspect="1"/>
            </p:cNvPicPr>
            <p:nvPr/>
          </p:nvPicPr>
          <p:blipFill>
            <a:blip r:embed="rId4"/>
            <a:stretch>
              <a:fillRect/>
            </a:stretch>
          </p:blipFill>
          <p:spPr>
            <a:xfrm>
              <a:off x="4968239" y="2401397"/>
              <a:ext cx="3281669" cy="355356"/>
            </a:xfrm>
            <a:prstGeom prst="rect">
              <a:avLst/>
            </a:prstGeom>
          </p:spPr>
        </p:pic>
        <p:cxnSp>
          <p:nvCxnSpPr>
            <p:cNvPr id="11" name="Straight Connector 10"/>
            <p:cNvCxnSpPr/>
            <p:nvPr/>
          </p:nvCxnSpPr>
          <p:spPr>
            <a:xfrm>
              <a:off x="3638550" y="2583046"/>
              <a:ext cx="1322069" cy="0"/>
            </a:xfrm>
            <a:prstGeom prst="line">
              <a:avLst/>
            </a:prstGeom>
          </p:spPr>
          <p:style>
            <a:lnRef idx="3">
              <a:schemeClr val="dk1"/>
            </a:lnRef>
            <a:fillRef idx="0">
              <a:schemeClr val="dk1"/>
            </a:fillRef>
            <a:effectRef idx="2">
              <a:schemeClr val="dk1"/>
            </a:effectRef>
            <a:fontRef idx="minor">
              <a:schemeClr val="tx1"/>
            </a:fontRef>
          </p:style>
        </p:cxnSp>
        <p:grpSp>
          <p:nvGrpSpPr>
            <p:cNvPr id="3" name="Group 2"/>
            <p:cNvGrpSpPr/>
            <p:nvPr/>
          </p:nvGrpSpPr>
          <p:grpSpPr>
            <a:xfrm>
              <a:off x="3120390" y="1780360"/>
              <a:ext cx="5204460" cy="601987"/>
              <a:chOff x="3120390" y="1780360"/>
              <a:chExt cx="5204460" cy="601987"/>
            </a:xfrm>
          </p:grpSpPr>
          <p:cxnSp>
            <p:nvCxnSpPr>
              <p:cNvPr id="12" name="Straight Connector 11"/>
              <p:cNvCxnSpPr/>
              <p:nvPr/>
            </p:nvCxnSpPr>
            <p:spPr>
              <a:xfrm>
                <a:off x="3154680" y="1780360"/>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0"/>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87960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873249"/>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gr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29"/>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Active</a:t>
              </a:r>
            </a:p>
          </p:txBody>
        </p:sp>
        <p:sp>
          <p:nvSpPr>
            <p:cNvPr id="24" name="Freeform 23"/>
            <p:cNvSpPr/>
            <p:nvPr/>
          </p:nvSpPr>
          <p:spPr>
            <a:xfrm>
              <a:off x="3554730" y="1805940"/>
              <a:ext cx="4046220" cy="631938"/>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0" y="1863090"/>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
          <p:nvSpPr>
            <p:cNvPr id="21" name="TextBox 20"/>
            <p:cNvSpPr txBox="1"/>
            <p:nvPr/>
          </p:nvSpPr>
          <p:spPr>
            <a:xfrm>
              <a:off x="2748280" y="108302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Node1</a:t>
              </a:r>
            </a:p>
          </p:txBody>
        </p:sp>
        <p:sp>
          <p:nvSpPr>
            <p:cNvPr id="22" name="TextBox 21"/>
            <p:cNvSpPr txBox="1"/>
            <p:nvPr/>
          </p:nvSpPr>
          <p:spPr>
            <a:xfrm>
              <a:off x="4993640" y="109318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Node2</a:t>
              </a:r>
            </a:p>
          </p:txBody>
        </p:sp>
        <p:sp>
          <p:nvSpPr>
            <p:cNvPr id="23" name="TextBox 22"/>
            <p:cNvSpPr txBox="1"/>
            <p:nvPr/>
          </p:nvSpPr>
          <p:spPr>
            <a:xfrm>
              <a:off x="3799840" y="1294035"/>
              <a:ext cx="1173481"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Cluster</a:t>
              </a:r>
            </a:p>
          </p:txBody>
        </p:sp>
        <p:pic>
          <p:nvPicPr>
            <p:cNvPr id="26" name="Picture 25"/>
            <p:cNvPicPr>
              <a:picLocks noChangeAspect="1"/>
            </p:cNvPicPr>
            <p:nvPr/>
          </p:nvPicPr>
          <p:blipFill>
            <a:blip r:embed="rId3"/>
            <a:stretch>
              <a:fillRect/>
            </a:stretch>
          </p:blipFill>
          <p:spPr>
            <a:xfrm>
              <a:off x="590549" y="1587412"/>
              <a:ext cx="3208021" cy="368208"/>
            </a:xfrm>
            <a:prstGeom prst="rect">
              <a:avLst/>
            </a:prstGeom>
          </p:spPr>
        </p:pic>
        <p:pic>
          <p:nvPicPr>
            <p:cNvPr id="27" name="Picture 26"/>
            <p:cNvPicPr>
              <a:picLocks noChangeAspect="1"/>
            </p:cNvPicPr>
            <p:nvPr/>
          </p:nvPicPr>
          <p:blipFill>
            <a:blip r:embed="rId3"/>
            <a:stretch>
              <a:fillRect/>
            </a:stretch>
          </p:blipFill>
          <p:spPr>
            <a:xfrm>
              <a:off x="5120639" y="1587412"/>
              <a:ext cx="3208021" cy="368208"/>
            </a:xfrm>
            <a:prstGeom prst="rect">
              <a:avLst/>
            </a:prstGeom>
          </p:spPr>
        </p:pic>
      </p:grpSp>
      <p:grpSp>
        <p:nvGrpSpPr>
          <p:cNvPr id="28" name="Group 27"/>
          <p:cNvGrpSpPr/>
          <p:nvPr/>
        </p:nvGrpSpPr>
        <p:grpSpPr>
          <a:xfrm>
            <a:off x="746760" y="1795601"/>
            <a:ext cx="5204460" cy="601987"/>
            <a:chOff x="3120390" y="1780360"/>
            <a:chExt cx="5204460" cy="601987"/>
          </a:xfrm>
        </p:grpSpPr>
        <p:cxnSp>
          <p:nvCxnSpPr>
            <p:cNvPr id="29" name="Straight Connector 28"/>
            <p:cNvCxnSpPr/>
            <p:nvPr/>
          </p:nvCxnSpPr>
          <p:spPr>
            <a:xfrm>
              <a:off x="3154680" y="1780360"/>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0" name="Straight Connector 29"/>
            <p:cNvCxnSpPr/>
            <p:nvPr/>
          </p:nvCxnSpPr>
          <p:spPr>
            <a:xfrm>
              <a:off x="7707630" y="1784170"/>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31" name="TextBox 30"/>
            <p:cNvSpPr txBox="1"/>
            <p:nvPr/>
          </p:nvSpPr>
          <p:spPr>
            <a:xfrm>
              <a:off x="3120390" y="187960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X2</a:t>
              </a:r>
            </a:p>
          </p:txBody>
        </p:sp>
        <p:sp>
          <p:nvSpPr>
            <p:cNvPr id="32" name="TextBox 31"/>
            <p:cNvSpPr txBox="1"/>
            <p:nvPr/>
          </p:nvSpPr>
          <p:spPr>
            <a:xfrm>
              <a:off x="7673340" y="1873249"/>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X2</a:t>
              </a:r>
            </a:p>
          </p:txBody>
        </p:sp>
      </p:grpSp>
      <p:grpSp>
        <p:nvGrpSpPr>
          <p:cNvPr id="17" name="Group 16"/>
          <p:cNvGrpSpPr/>
          <p:nvPr/>
        </p:nvGrpSpPr>
        <p:grpSpPr>
          <a:xfrm>
            <a:off x="2438400" y="3013093"/>
            <a:ext cx="1605280" cy="1785499"/>
            <a:chOff x="2438400" y="3013089"/>
            <a:chExt cx="1605280" cy="1785497"/>
          </a:xfrm>
        </p:grpSpPr>
        <p:pic>
          <p:nvPicPr>
            <p:cNvPr id="9" name="Picture 8"/>
            <p:cNvPicPr>
              <a:picLocks noChangeAspect="1"/>
            </p:cNvPicPr>
            <p:nvPr/>
          </p:nvPicPr>
          <p:blipFill>
            <a:blip r:embed="rId5"/>
            <a:stretch>
              <a:fillRect/>
            </a:stretch>
          </p:blipFill>
          <p:spPr>
            <a:xfrm>
              <a:off x="2710845" y="3013089"/>
              <a:ext cx="735300" cy="1008800"/>
            </a:xfrm>
            <a:prstGeom prst="rect">
              <a:avLst/>
            </a:prstGeom>
          </p:spPr>
        </p:pic>
        <p:sp>
          <p:nvSpPr>
            <p:cNvPr id="15" name="TextBox 14"/>
            <p:cNvSpPr txBox="1"/>
            <p:nvPr/>
          </p:nvSpPr>
          <p:spPr>
            <a:xfrm>
              <a:off x="2438400" y="4075312"/>
              <a:ext cx="1605280" cy="723274"/>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VLAN 10</a:t>
              </a:r>
            </a:p>
            <a:p>
              <a:pPr>
                <a:lnSpc>
                  <a:spcPct val="90000"/>
                </a:lnSpc>
                <a:spcBef>
                  <a:spcPts val="600"/>
                </a:spcBef>
                <a:spcAft>
                  <a:spcPts val="0"/>
                </a:spcAft>
                <a:buClr>
                  <a:schemeClr val="bg1"/>
                </a:buClr>
              </a:pPr>
              <a:r>
                <a:rPr lang="en-US" sz="2000" dirty="0" smtClean="0">
                  <a:latin typeface="+mn-lt"/>
                </a:rPr>
                <a:t>DG=X0 VG1</a:t>
              </a:r>
            </a:p>
          </p:txBody>
        </p:sp>
      </p:grpSp>
      <p:grpSp>
        <p:nvGrpSpPr>
          <p:cNvPr id="33" name="Group 32"/>
          <p:cNvGrpSpPr/>
          <p:nvPr/>
        </p:nvGrpSpPr>
        <p:grpSpPr>
          <a:xfrm>
            <a:off x="6675120" y="3013093"/>
            <a:ext cx="1754406" cy="1785499"/>
            <a:chOff x="2438400" y="3013089"/>
            <a:chExt cx="1754406" cy="1785497"/>
          </a:xfrm>
        </p:grpSpPr>
        <p:pic>
          <p:nvPicPr>
            <p:cNvPr id="34" name="Picture 33"/>
            <p:cNvPicPr>
              <a:picLocks noChangeAspect="1"/>
            </p:cNvPicPr>
            <p:nvPr/>
          </p:nvPicPr>
          <p:blipFill>
            <a:blip r:embed="rId5"/>
            <a:stretch>
              <a:fillRect/>
            </a:stretch>
          </p:blipFill>
          <p:spPr>
            <a:xfrm>
              <a:off x="2710845" y="3013089"/>
              <a:ext cx="735300" cy="1008800"/>
            </a:xfrm>
            <a:prstGeom prst="rect">
              <a:avLst/>
            </a:prstGeom>
          </p:spPr>
        </p:pic>
        <p:sp>
          <p:nvSpPr>
            <p:cNvPr id="35" name="TextBox 34"/>
            <p:cNvSpPr txBox="1"/>
            <p:nvPr/>
          </p:nvSpPr>
          <p:spPr>
            <a:xfrm>
              <a:off x="2438400" y="4075312"/>
              <a:ext cx="1754406" cy="723274"/>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VLAN 20</a:t>
              </a:r>
            </a:p>
            <a:p>
              <a:pPr>
                <a:lnSpc>
                  <a:spcPct val="90000"/>
                </a:lnSpc>
                <a:spcBef>
                  <a:spcPts val="600"/>
                </a:spcBef>
                <a:spcAft>
                  <a:spcPts val="0"/>
                </a:spcAft>
                <a:buClr>
                  <a:schemeClr val="bg1"/>
                </a:buClr>
              </a:pPr>
              <a:r>
                <a:rPr lang="en-US" sz="2000" dirty="0" smtClean="0">
                  <a:latin typeface="+mn-lt"/>
                </a:rPr>
                <a:t>DG=X2 VG2</a:t>
              </a:r>
            </a:p>
          </p:txBody>
        </p:sp>
      </p:grpSp>
      <p:cxnSp>
        <p:nvCxnSpPr>
          <p:cNvPr id="36" name="Straight Arrow Connector 35"/>
          <p:cNvCxnSpPr/>
          <p:nvPr/>
        </p:nvCxnSpPr>
        <p:spPr>
          <a:xfrm flipV="1">
            <a:off x="2891889" y="1894842"/>
            <a:ext cx="106296" cy="1118249"/>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596642" y="1958023"/>
            <a:ext cx="3244245" cy="1710015"/>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5791204" y="1955622"/>
            <a:ext cx="1029539" cy="116350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7961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1.48148E-6 L 0.00035 0.38033 " pathEditMode="relative" rAng="0" ptsTypes="AA">
                                      <p:cBhvr>
                                        <p:cTn id="6" dur="2000" fill="hold"/>
                                        <p:tgtEl>
                                          <p:spTgt spid="6"/>
                                        </p:tgtEl>
                                        <p:attrNameLst>
                                          <p:attrName>ppt_x</p:attrName>
                                          <p:attrName>ppt_y</p:attrName>
                                        </p:attrNameLst>
                                      </p:cBhvr>
                                      <p:rCtr x="17" y="19005"/>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Active / Active Cluster – When Usable</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endParaRPr lang="en-US" sz="2400" kern="0" dirty="0" smtClean="0"/>
          </a:p>
          <a:p>
            <a:r>
              <a:rPr lang="en-US" sz="2400" kern="0" dirty="0" smtClean="0"/>
              <a:t>Single LAN – WAN (</a:t>
            </a:r>
            <a:r>
              <a:rPr lang="en-US" sz="2400" kern="0" dirty="0" err="1" smtClean="0"/>
              <a:t>MultiWAN</a:t>
            </a:r>
            <a:r>
              <a:rPr lang="en-US" sz="2400" kern="0" dirty="0" smtClean="0"/>
              <a:t>) setup</a:t>
            </a:r>
          </a:p>
          <a:p>
            <a:endParaRPr lang="en-US" sz="2400" kern="0" dirty="0" smtClean="0"/>
          </a:p>
          <a:p>
            <a:r>
              <a:rPr lang="en-US" sz="2400" kern="0" dirty="0" smtClean="0"/>
              <a:t>DR Site</a:t>
            </a:r>
          </a:p>
          <a:p>
            <a:pPr marL="0" indent="0">
              <a:buNone/>
            </a:pPr>
            <a:endParaRPr lang="en-US" sz="2400" b="1" kern="0" dirty="0" smtClean="0"/>
          </a:p>
          <a:p>
            <a:endParaRPr lang="en-US" sz="1800" kern="0" dirty="0" smtClean="0"/>
          </a:p>
        </p:txBody>
      </p:sp>
      <p:pic>
        <p:nvPicPr>
          <p:cNvPr id="2" name="Picture 1"/>
          <p:cNvPicPr>
            <a:picLocks noChangeAspect="1"/>
          </p:cNvPicPr>
          <p:nvPr/>
        </p:nvPicPr>
        <p:blipFill>
          <a:blip r:embed="rId3"/>
          <a:stretch>
            <a:fillRect/>
          </a:stretch>
        </p:blipFill>
        <p:spPr>
          <a:xfrm>
            <a:off x="438150" y="1435012"/>
            <a:ext cx="3208021" cy="368208"/>
          </a:xfrm>
          <a:prstGeom prst="rect">
            <a:avLst/>
          </a:prstGeom>
        </p:spPr>
      </p:pic>
      <p:pic>
        <p:nvPicPr>
          <p:cNvPr id="5" name="Picture 4"/>
          <p:cNvPicPr>
            <a:picLocks noChangeAspect="1"/>
          </p:cNvPicPr>
          <p:nvPr/>
        </p:nvPicPr>
        <p:blipFill>
          <a:blip r:embed="rId3"/>
          <a:stretch>
            <a:fillRect/>
          </a:stretch>
        </p:blipFill>
        <p:spPr>
          <a:xfrm>
            <a:off x="4968243" y="1435012"/>
            <a:ext cx="3208021" cy="368208"/>
          </a:xfrm>
          <a:prstGeom prst="rect">
            <a:avLst/>
          </a:prstGeom>
        </p:spPr>
      </p:pic>
      <p:cxnSp>
        <p:nvCxnSpPr>
          <p:cNvPr id="4" name="Straight Connector 3"/>
          <p:cNvCxnSpPr>
            <a:stCxn id="2" idx="3"/>
            <a:endCxn id="5" idx="1"/>
          </p:cNvCxnSpPr>
          <p:nvPr/>
        </p:nvCxnSpPr>
        <p:spPr>
          <a:xfrm>
            <a:off x="3646174" y="1619116"/>
            <a:ext cx="1322069" cy="0"/>
          </a:xfrm>
          <a:prstGeom prst="line">
            <a:avLst/>
          </a:prstGeom>
        </p:spPr>
        <p:style>
          <a:lnRef idx="3">
            <a:schemeClr val="accent1"/>
          </a:lnRef>
          <a:fillRef idx="0">
            <a:schemeClr val="accent1"/>
          </a:fillRef>
          <a:effectRef idx="2">
            <a:schemeClr val="accent1"/>
          </a:effectRef>
          <a:fontRef idx="minor">
            <a:schemeClr val="tx1"/>
          </a:fontRef>
        </p:style>
      </p:cxnSp>
      <p:pic>
        <p:nvPicPr>
          <p:cNvPr id="8" name="Picture 7"/>
          <p:cNvPicPr>
            <a:picLocks noChangeAspect="1"/>
          </p:cNvPicPr>
          <p:nvPr/>
        </p:nvPicPr>
        <p:blipFill>
          <a:blip r:embed="rId4"/>
          <a:stretch>
            <a:fillRect/>
          </a:stretch>
        </p:blipFill>
        <p:spPr>
          <a:xfrm>
            <a:off x="364505" y="2401535"/>
            <a:ext cx="3281669" cy="355356"/>
          </a:xfrm>
          <a:prstGeom prst="rect">
            <a:avLst/>
          </a:prstGeom>
        </p:spPr>
      </p:pic>
      <p:pic>
        <p:nvPicPr>
          <p:cNvPr id="10" name="Picture 9"/>
          <p:cNvPicPr>
            <a:picLocks noChangeAspect="1"/>
          </p:cNvPicPr>
          <p:nvPr/>
        </p:nvPicPr>
        <p:blipFill>
          <a:blip r:embed="rId4"/>
          <a:stretch>
            <a:fillRect/>
          </a:stretch>
        </p:blipFill>
        <p:spPr>
          <a:xfrm>
            <a:off x="4968243" y="2401399"/>
            <a:ext cx="3281669" cy="355356"/>
          </a:xfrm>
          <a:prstGeom prst="rect">
            <a:avLst/>
          </a:prstGeom>
        </p:spPr>
      </p:pic>
      <p:cxnSp>
        <p:nvCxnSpPr>
          <p:cNvPr id="11" name="Straight Connector 10"/>
          <p:cNvCxnSpPr/>
          <p:nvPr/>
        </p:nvCxnSpPr>
        <p:spPr>
          <a:xfrm>
            <a:off x="3638554" y="2583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154680" y="1780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707630" y="1784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13" name="TextBox 12"/>
          <p:cNvSpPr txBox="1"/>
          <p:nvPr/>
        </p:nvSpPr>
        <p:spPr>
          <a:xfrm>
            <a:off x="3120390" y="1879600"/>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6" name="TextBox 15"/>
          <p:cNvSpPr txBox="1"/>
          <p:nvPr/>
        </p:nvSpPr>
        <p:spPr>
          <a:xfrm>
            <a:off x="7673340" y="1873251"/>
            <a:ext cx="65151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X0</a:t>
            </a:r>
          </a:p>
        </p:txBody>
      </p:sp>
      <p:sp>
        <p:nvSpPr>
          <p:cNvPr id="19" name="TextBox 18"/>
          <p:cNvSpPr txBox="1"/>
          <p:nvPr/>
        </p:nvSpPr>
        <p:spPr>
          <a:xfrm>
            <a:off x="457200" y="1074420"/>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Active</a:t>
            </a:r>
          </a:p>
        </p:txBody>
      </p:sp>
      <p:sp>
        <p:nvSpPr>
          <p:cNvPr id="20" name="TextBox 19"/>
          <p:cNvSpPr txBox="1"/>
          <p:nvPr/>
        </p:nvSpPr>
        <p:spPr>
          <a:xfrm>
            <a:off x="6896100" y="1078231"/>
            <a:ext cx="1211580" cy="369332"/>
          </a:xfrm>
          <a:prstGeom prst="rect">
            <a:avLst/>
          </a:prstGeom>
          <a:noFill/>
        </p:spPr>
        <p:txBody>
          <a:bodyPr wrap="square" rtlCol="0">
            <a:spAutoFit/>
          </a:bodyPr>
          <a:lstStyle/>
          <a:p>
            <a:pPr algn="r">
              <a:lnSpc>
                <a:spcPct val="90000"/>
              </a:lnSpc>
              <a:spcBef>
                <a:spcPts val="600"/>
              </a:spcBef>
              <a:spcAft>
                <a:spcPts val="0"/>
              </a:spcAft>
              <a:buClr>
                <a:schemeClr val="bg1"/>
              </a:buClr>
            </a:pPr>
            <a:r>
              <a:rPr lang="en-US" sz="2000" dirty="0" smtClean="0">
                <a:latin typeface="+mn-lt"/>
              </a:rPr>
              <a:t>Active</a:t>
            </a:r>
          </a:p>
        </p:txBody>
      </p:sp>
      <p:sp>
        <p:nvSpPr>
          <p:cNvPr id="24" name="Freeform 23"/>
          <p:cNvSpPr/>
          <p:nvPr/>
        </p:nvSpPr>
        <p:spPr>
          <a:xfrm>
            <a:off x="3554730" y="1805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246124" y="1863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sp>
        <p:nvSpPr>
          <p:cNvPr id="21" name="TextBox 20"/>
          <p:cNvSpPr txBox="1"/>
          <p:nvPr/>
        </p:nvSpPr>
        <p:spPr>
          <a:xfrm>
            <a:off x="2748280" y="108302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Node1</a:t>
            </a:r>
          </a:p>
        </p:txBody>
      </p:sp>
      <p:sp>
        <p:nvSpPr>
          <p:cNvPr id="22" name="TextBox 21"/>
          <p:cNvSpPr txBox="1"/>
          <p:nvPr/>
        </p:nvSpPr>
        <p:spPr>
          <a:xfrm>
            <a:off x="4993640" y="1093188"/>
            <a:ext cx="1211580"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Node2</a:t>
            </a:r>
          </a:p>
        </p:txBody>
      </p:sp>
      <p:sp>
        <p:nvSpPr>
          <p:cNvPr id="23" name="TextBox 22"/>
          <p:cNvSpPr txBox="1"/>
          <p:nvPr/>
        </p:nvSpPr>
        <p:spPr>
          <a:xfrm>
            <a:off x="3799844" y="1294035"/>
            <a:ext cx="1173481" cy="369332"/>
          </a:xfrm>
          <a:prstGeom prst="rect">
            <a:avLst/>
          </a:prstGeom>
          <a:noFill/>
        </p:spPr>
        <p:txBody>
          <a:bodyPr wrap="square" rtlCol="0">
            <a:spAutoFit/>
          </a:bodyPr>
          <a:lstStyle/>
          <a:p>
            <a:pPr>
              <a:lnSpc>
                <a:spcPct val="90000"/>
              </a:lnSpc>
              <a:spcBef>
                <a:spcPts val="600"/>
              </a:spcBef>
              <a:spcAft>
                <a:spcPts val="0"/>
              </a:spcAft>
              <a:buClr>
                <a:schemeClr val="bg1"/>
              </a:buClr>
            </a:pPr>
            <a:r>
              <a:rPr lang="en-US" sz="2000" dirty="0" smtClean="0">
                <a:latin typeface="+mn-lt"/>
              </a:rPr>
              <a:t>Cluster</a:t>
            </a:r>
          </a:p>
        </p:txBody>
      </p:sp>
      <p:pic>
        <p:nvPicPr>
          <p:cNvPr id="26" name="Picture 25"/>
          <p:cNvPicPr>
            <a:picLocks noChangeAspect="1"/>
          </p:cNvPicPr>
          <p:nvPr/>
        </p:nvPicPr>
        <p:blipFill>
          <a:blip r:embed="rId3"/>
          <a:stretch>
            <a:fillRect/>
          </a:stretch>
        </p:blipFill>
        <p:spPr>
          <a:xfrm>
            <a:off x="590553" y="1587412"/>
            <a:ext cx="3208021" cy="368208"/>
          </a:xfrm>
          <a:prstGeom prst="rect">
            <a:avLst/>
          </a:prstGeom>
        </p:spPr>
      </p:pic>
      <p:pic>
        <p:nvPicPr>
          <p:cNvPr id="27" name="Picture 26"/>
          <p:cNvPicPr>
            <a:picLocks noChangeAspect="1"/>
          </p:cNvPicPr>
          <p:nvPr/>
        </p:nvPicPr>
        <p:blipFill>
          <a:blip r:embed="rId3"/>
          <a:stretch>
            <a:fillRect/>
          </a:stretch>
        </p:blipFill>
        <p:spPr>
          <a:xfrm>
            <a:off x="5120643" y="1587412"/>
            <a:ext cx="3208021" cy="368208"/>
          </a:xfrm>
          <a:prstGeom prst="rect">
            <a:avLst/>
          </a:prstGeom>
        </p:spPr>
      </p:pic>
    </p:spTree>
    <p:extLst>
      <p:ext uri="{BB962C8B-B14F-4D97-AF65-F5344CB8AC3E}">
        <p14:creationId xmlns:p14="http://schemas.microsoft.com/office/powerpoint/2010/main" val="1137687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p:cNvGraphicFramePr>
          <p:nvPr>
            <p:extLst>
              <p:ext uri="{D42A27DB-BD31-4B8C-83A1-F6EECF244321}">
                <p14:modId xmlns:p14="http://schemas.microsoft.com/office/powerpoint/2010/main" val="1161283426"/>
              </p:ext>
            </p:extLst>
          </p:nvPr>
        </p:nvGraphicFramePr>
        <p:xfrm>
          <a:off x="1" y="335281"/>
          <a:ext cx="9143999" cy="6161040"/>
        </p:xfrm>
        <a:graphic>
          <a:graphicData uri="http://schemas.openxmlformats.org/drawingml/2006/table">
            <a:tbl>
              <a:tblPr firstRow="1" bandRow="1">
                <a:tableStyleId>{5C22544A-7EE6-4342-B048-85BDC9FD1C3A}</a:tableStyleId>
              </a:tblPr>
              <a:tblGrid>
                <a:gridCol w="1004253"/>
                <a:gridCol w="1892229"/>
                <a:gridCol w="1987367"/>
                <a:gridCol w="1384812"/>
                <a:gridCol w="1384812"/>
                <a:gridCol w="1490526"/>
              </a:tblGrid>
              <a:tr h="309600">
                <a:tc>
                  <a:txBody>
                    <a:bodyPr/>
                    <a:lstStyle/>
                    <a:p>
                      <a:endParaRPr lang="en-US" sz="1400" dirty="0"/>
                    </a:p>
                  </a:txBody>
                  <a:tcPr marL="68580" marR="68580"/>
                </a:tc>
                <a:tc>
                  <a:txBody>
                    <a:bodyPr/>
                    <a:lstStyle/>
                    <a:p>
                      <a:pPr algn="ctr"/>
                      <a:r>
                        <a:rPr lang="en-US" sz="1400" dirty="0" smtClean="0"/>
                        <a:t>A/P</a:t>
                      </a:r>
                      <a:r>
                        <a:rPr lang="en-US" sz="1400" baseline="0" dirty="0" smtClean="0"/>
                        <a:t> HA</a:t>
                      </a:r>
                      <a:endParaRPr lang="en-US" sz="1400" dirty="0"/>
                    </a:p>
                  </a:txBody>
                  <a:tcPr marL="68580" marR="68580"/>
                </a:tc>
                <a:tc>
                  <a:txBody>
                    <a:bodyPr/>
                    <a:lstStyle/>
                    <a:p>
                      <a:pPr algn="ctr"/>
                      <a:r>
                        <a:rPr lang="en-US" sz="1400" dirty="0" smtClean="0"/>
                        <a:t>Stateful HA</a:t>
                      </a:r>
                      <a:endParaRPr lang="en-US" sz="1400" dirty="0"/>
                    </a:p>
                  </a:txBody>
                  <a:tcPr marL="68580" marR="6858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A/A DPI</a:t>
                      </a:r>
                    </a:p>
                  </a:txBody>
                  <a:tcPr marL="68580" marR="68580"/>
                </a:tc>
                <a:tc>
                  <a:txBody>
                    <a:bodyPr/>
                    <a:lstStyle/>
                    <a:p>
                      <a:pPr algn="ctr"/>
                      <a:r>
                        <a:rPr lang="en-US" sz="1400" dirty="0" smtClean="0"/>
                        <a:t>A/A Clustering</a:t>
                      </a:r>
                      <a:r>
                        <a:rPr lang="en-US" sz="1400" dirty="0" smtClean="0">
                          <a:solidFill>
                            <a:srgbClr val="FF0000"/>
                          </a:solidFill>
                        </a:rPr>
                        <a:t>*</a:t>
                      </a:r>
                      <a:endParaRPr lang="en-US" sz="1400" dirty="0">
                        <a:solidFill>
                          <a:srgbClr val="FF0000"/>
                        </a:solidFill>
                      </a:endParaRPr>
                    </a:p>
                  </a:txBody>
                  <a:tcPr marL="68580" marR="68580"/>
                </a:tc>
                <a:tc>
                  <a:txBody>
                    <a:bodyPr/>
                    <a:lstStyle/>
                    <a:p>
                      <a:pPr algn="ctr"/>
                      <a:r>
                        <a:rPr lang="en-US" sz="1400" dirty="0" smtClean="0"/>
                        <a:t>BGP</a:t>
                      </a:r>
                      <a:endParaRPr lang="en-US" sz="1400" dirty="0"/>
                    </a:p>
                  </a:txBody>
                  <a:tcPr marL="68580" marR="68580"/>
                </a:tc>
              </a:tr>
              <a:tr h="309600">
                <a:tc>
                  <a:txBody>
                    <a:bodyPr/>
                    <a:lstStyle/>
                    <a:p>
                      <a:r>
                        <a:rPr lang="en-US" sz="1400" b="1" dirty="0" smtClean="0"/>
                        <a:t>TZ SOHO</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noProof="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N/A</a:t>
                      </a:r>
                    </a:p>
                  </a:txBody>
                  <a:tcPr marL="68580" marR="68580" anchor="ctr"/>
                </a:tc>
              </a:tr>
              <a:tr h="472140">
                <a:tc>
                  <a:txBody>
                    <a:bodyPr/>
                    <a:lstStyle/>
                    <a:p>
                      <a:r>
                        <a:rPr lang="en-US" sz="1400" b="1" dirty="0" smtClean="0"/>
                        <a:t>TZ 300</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smtClean="0">
                          <a:ln>
                            <a:noFill/>
                          </a:ln>
                          <a:solidFill>
                            <a:prstClr val="black"/>
                          </a:solidFill>
                          <a:effectLst/>
                          <a:uLnTx/>
                          <a:uFillTx/>
                          <a:latin typeface="+mn-lt"/>
                          <a:ea typeface="+mn-ea"/>
                          <a:cs typeface="+mn-cs"/>
                        </a:rPr>
                        <a:t>but no special price on HA unit</a:t>
                      </a:r>
                      <a:endParaRPr kumimoji="0" lang="en-US" sz="105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r>
              <a:tr h="472140">
                <a:tc>
                  <a:txBody>
                    <a:bodyPr/>
                    <a:lstStyle/>
                    <a:p>
                      <a:r>
                        <a:rPr lang="en-US" sz="1400" b="1" dirty="0" smtClean="0"/>
                        <a:t>TZ 400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Yes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smtClean="0">
                          <a:ln>
                            <a:noFill/>
                          </a:ln>
                          <a:solidFill>
                            <a:prstClr val="black"/>
                          </a:solidFill>
                          <a:effectLst/>
                          <a:uLnTx/>
                          <a:uFillTx/>
                          <a:latin typeface="+mn-lt"/>
                          <a:ea typeface="+mn-ea"/>
                          <a:cs typeface="+mn-cs"/>
                        </a:rPr>
                        <a:t>but no special price on HA unit</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smtClean="0">
                          <a:ln>
                            <a:noFill/>
                          </a:ln>
                          <a:solidFill>
                            <a:prstClr val="black"/>
                          </a:solidFill>
                          <a:effectLst/>
                          <a:uLnTx/>
                          <a:uFillTx/>
                          <a:latin typeface="+mn-lt"/>
                          <a:ea typeface="+mn-ea"/>
                          <a:cs typeface="+mn-cs"/>
                        </a:rPr>
                        <a:t>(01-SSC-0573)</a:t>
                      </a:r>
                    </a:p>
                  </a:txBody>
                  <a:tcPr marL="68580" marR="68580" anchor="ctr"/>
                </a:tc>
              </a:tr>
              <a:tr h="526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TZ 500</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HA Unit</a:t>
                      </a:r>
                      <a:r>
                        <a:rPr kumimoji="0" lang="en-US" sz="1050" b="0" i="0" u="none" strike="noStrike" kern="1200" cap="none" spc="0" normalizeH="0" baseline="0" dirty="0" smtClean="0">
                          <a:ln>
                            <a:noFill/>
                          </a:ln>
                          <a:solidFill>
                            <a:prstClr val="black"/>
                          </a:solidFill>
                          <a:effectLst/>
                          <a:uLnTx/>
                          <a:uFillTx/>
                          <a:latin typeface="+mn-lt"/>
                          <a:ea typeface="+mn-ea"/>
                          <a:cs typeface="+mn-cs"/>
                        </a:rPr>
                        <a:t> (01-SSC-0439)</a:t>
                      </a:r>
                      <a:endParaRPr kumimoji="0" lang="en-US" sz="105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smtClean="0">
                          <a:ln>
                            <a:noFill/>
                          </a:ln>
                          <a:solidFill>
                            <a:prstClr val="black"/>
                          </a:solidFill>
                          <a:effectLst/>
                          <a:uLnTx/>
                          <a:uFillTx/>
                          <a:latin typeface="+mn-lt"/>
                          <a:ea typeface="+mn-ea"/>
                          <a:cs typeface="+mn-cs"/>
                        </a:rPr>
                        <a:t>Stateful</a:t>
                      </a:r>
                      <a:r>
                        <a:rPr kumimoji="0" lang="en-US" sz="1400" b="0" i="0" u="none" strike="noStrike" kern="1200" cap="none" spc="0" normalizeH="0" baseline="0" dirty="0" smtClean="0">
                          <a:ln>
                            <a:noFill/>
                          </a:ln>
                          <a:solidFill>
                            <a:prstClr val="black"/>
                          </a:solidFill>
                          <a:effectLst/>
                          <a:uLnTx/>
                          <a:uFillTx/>
                          <a:latin typeface="+mn-lt"/>
                          <a:ea typeface="+mn-ea"/>
                          <a:cs typeface="+mn-cs"/>
                        </a:rPr>
                        <a:t> HA</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(01-SSC-0494) 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Expanded</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(01-SSC-0502) </a:t>
                      </a:r>
                      <a:endParaRPr kumimoji="0" lang="en-US" sz="105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(01-SSC-0502)</a:t>
                      </a:r>
                    </a:p>
                  </a:txBody>
                  <a:tcPr marL="68580" marR="68580" anchor="ctr"/>
                </a:tc>
              </a:tr>
              <a:tr h="526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t>TZ 600</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prstClr val="black"/>
                          </a:solidFill>
                          <a:effectLst/>
                          <a:uLnTx/>
                          <a:uFillTx/>
                          <a:latin typeface="+mn-lt"/>
                          <a:ea typeface="+mn-ea"/>
                          <a:cs typeface="+mn-cs"/>
                        </a:rPr>
                        <a:t>HA Unit</a:t>
                      </a:r>
                      <a:r>
                        <a:rPr kumimoji="0" lang="en-US" sz="1050" b="0" i="0" u="none" strike="noStrike" kern="1200" cap="none" spc="0" normalizeH="0" baseline="0" dirty="0" smtClean="0">
                          <a:ln>
                            <a:noFill/>
                          </a:ln>
                          <a:solidFill>
                            <a:prstClr val="black"/>
                          </a:solidFill>
                          <a:effectLst/>
                          <a:uLnTx/>
                          <a:uFillTx/>
                          <a:latin typeface="+mn-lt"/>
                          <a:ea typeface="+mn-ea"/>
                          <a:cs typeface="+mn-cs"/>
                        </a:rPr>
                        <a:t> (01-SSC-0220)</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smtClean="0">
                          <a:ln>
                            <a:noFill/>
                          </a:ln>
                          <a:solidFill>
                            <a:prstClr val="black"/>
                          </a:solidFill>
                          <a:effectLst/>
                          <a:uLnTx/>
                          <a:uFillTx/>
                          <a:latin typeface="+mn-lt"/>
                          <a:ea typeface="+mn-ea"/>
                          <a:cs typeface="+mn-cs"/>
                        </a:rPr>
                        <a:t>Stateful</a:t>
                      </a:r>
                      <a:r>
                        <a:rPr kumimoji="0" lang="en-US" sz="1400" b="0" i="0" u="none" strike="noStrike" kern="1200" cap="none" spc="0" normalizeH="0" baseline="0" noProof="0" dirty="0" smtClean="0">
                          <a:ln>
                            <a:noFill/>
                          </a:ln>
                          <a:solidFill>
                            <a:prstClr val="black"/>
                          </a:solidFill>
                          <a:effectLst/>
                          <a:uLnTx/>
                          <a:uFillTx/>
                          <a:latin typeface="+mn-lt"/>
                          <a:ea typeface="+mn-ea"/>
                          <a:cs typeface="+mn-cs"/>
                        </a:rPr>
                        <a:t> HA</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(01-SSC-0264) 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(01-SSC-0266) </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(01-SSC-0266)</a:t>
                      </a:r>
                    </a:p>
                  </a:txBody>
                  <a:tcPr marL="68580" marR="68580" anchor="ctr"/>
                </a:tc>
              </a:tr>
              <a:tr h="526320">
                <a:tc>
                  <a:txBody>
                    <a:bodyPr/>
                    <a:lstStyle/>
                    <a:p>
                      <a:r>
                        <a:rPr lang="en-US" sz="1400" b="1" dirty="0" smtClean="0"/>
                        <a:t>NSA 2600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(01-SSC-3861)</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smtClean="0">
                          <a:ln>
                            <a:noFill/>
                          </a:ln>
                          <a:solidFill>
                            <a:prstClr val="black"/>
                          </a:solidFill>
                          <a:effectLst/>
                          <a:uLnTx/>
                          <a:uFillTx/>
                          <a:latin typeface="+mn-lt"/>
                          <a:ea typeface="+mn-ea"/>
                          <a:cs typeface="+mn-cs"/>
                        </a:rPr>
                        <a:t>Stateful</a:t>
                      </a:r>
                      <a:r>
                        <a:rPr kumimoji="0" lang="en-US" sz="1400" b="0" i="0" u="none" strike="noStrike" kern="1200" cap="none" spc="0" normalizeH="0" baseline="0" noProof="0" dirty="0" smtClean="0">
                          <a:ln>
                            <a:noFill/>
                          </a:ln>
                          <a:solidFill>
                            <a:prstClr val="black"/>
                          </a:solidFill>
                          <a:effectLst/>
                          <a:uLnTx/>
                          <a:uFillTx/>
                          <a:latin typeface="+mn-lt"/>
                          <a:ea typeface="+mn-ea"/>
                          <a:cs typeface="+mn-cs"/>
                        </a:rPr>
                        <a:t> HA</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(01-SSC-7095) 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(01-SSC-7090) </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kumimoji="0" lang="en-US" sz="1400" b="0" i="0" u="none" strike="noStrike" kern="1200" cap="none" spc="0" normalizeH="0" baseline="0" dirty="0">
                        <a:ln>
                          <a:noFill/>
                        </a:ln>
                        <a:solidFill>
                          <a:prstClr val="black"/>
                        </a:solidFill>
                        <a:effectLst/>
                        <a:uLnTx/>
                        <a:uFillTx/>
                        <a:latin typeface="+mn-lt"/>
                        <a:ea typeface="+mn-ea"/>
                        <a:cs typeface="+mn-cs"/>
                      </a:endParaRP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(01-SSC-7090)</a:t>
                      </a:r>
                    </a:p>
                  </a:txBody>
                  <a:tcPr marL="68580" marR="68580" anchor="ctr"/>
                </a:tc>
              </a:tr>
              <a:tr h="526320">
                <a:tc>
                  <a:txBody>
                    <a:bodyPr/>
                    <a:lstStyle/>
                    <a:p>
                      <a:r>
                        <a:rPr lang="en-US" sz="1400" b="1" dirty="0" smtClean="0"/>
                        <a:t>NSA 3600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(01-SSC-3851)</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smtClean="0">
                          <a:ln>
                            <a:noFill/>
                          </a:ln>
                          <a:solidFill>
                            <a:prstClr val="black"/>
                          </a:solidFill>
                          <a:effectLst/>
                          <a:uLnTx/>
                          <a:uFillTx/>
                          <a:latin typeface="+mn-lt"/>
                          <a:ea typeface="+mn-ea"/>
                          <a:cs typeface="+mn-cs"/>
                        </a:rPr>
                        <a:t>Stateful</a:t>
                      </a:r>
                      <a:r>
                        <a:rPr kumimoji="0" lang="en-US" sz="1400" b="0" i="0" u="none" strike="noStrike" kern="1200" cap="none" spc="0" normalizeH="0" baseline="0" noProof="0" dirty="0" smtClean="0">
                          <a:ln>
                            <a:noFill/>
                          </a:ln>
                          <a:solidFill>
                            <a:prstClr val="black"/>
                          </a:solidFill>
                          <a:effectLst/>
                          <a:uLnTx/>
                          <a:uFillTx/>
                          <a:latin typeface="+mn-lt"/>
                          <a:ea typeface="+mn-ea"/>
                          <a:cs typeface="+mn-cs"/>
                        </a:rPr>
                        <a:t> HA</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(01-SSC-7094) 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 (01-SSC-7091) </a:t>
                      </a:r>
                    </a:p>
                  </a:txBody>
                  <a:tcPr marL="68580" marR="68580" anchor="ctr"/>
                </a:tc>
                <a:tc>
                  <a:txBody>
                    <a:bodyPr/>
                    <a:lstStyle/>
                    <a:p>
                      <a:pPr algn="ct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lang="en-US" sz="1400" dirty="0"/>
                    </a:p>
                  </a:txBody>
                  <a:tcPr marL="68580" marR="68580" anchor="ctr"/>
                </a:tc>
                <a:tc>
                  <a:txBody>
                    <a:bodyPr/>
                    <a:lstStyle/>
                    <a:p>
                      <a:pPr algn="ct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lang="en-US" sz="1400"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(01-SSC-7091)</a:t>
                      </a:r>
                    </a:p>
                  </a:txBody>
                  <a:tcPr marL="68580" marR="68580" anchor="ctr"/>
                </a:tc>
              </a:tr>
              <a:tr h="309600">
                <a:tc>
                  <a:txBody>
                    <a:bodyPr/>
                    <a:lstStyle/>
                    <a:p>
                      <a:r>
                        <a:rPr lang="en-US" sz="1400" b="1" dirty="0" smtClean="0"/>
                        <a:t>NSA 4600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(01-SSC-3841)</a:t>
                      </a:r>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lang="en-US" sz="1400" dirty="0"/>
                    </a:p>
                  </a:txBody>
                  <a:tcPr marL="68580" marR="68580" anchor="ctr"/>
                </a:tc>
                <a:tc>
                  <a:txBody>
                    <a:bodyPr/>
                    <a:lstStyle/>
                    <a:p>
                      <a:pPr algn="ctr"/>
                      <a:r>
                        <a:rPr kumimoji="0" lang="en-US" sz="1400" b="0" i="0" u="none" strike="noStrike" kern="1200" cap="none" spc="0" normalizeH="0" baseline="0" noProof="0" dirty="0" smtClean="0">
                          <a:ln>
                            <a:noFill/>
                          </a:ln>
                          <a:solidFill>
                            <a:prstClr val="black"/>
                          </a:solidFill>
                          <a:effectLst/>
                          <a:uLnTx/>
                          <a:uFillTx/>
                          <a:latin typeface="+mn-lt"/>
                          <a:ea typeface="+mn-ea"/>
                          <a:cs typeface="+mn-cs"/>
                        </a:rPr>
                        <a:t>N/A</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r>
              <a:tr h="472140">
                <a:tc>
                  <a:txBody>
                    <a:bodyPr/>
                    <a:lstStyle/>
                    <a:p>
                      <a:r>
                        <a:rPr lang="en-US" sz="1400" b="1" dirty="0" smtClean="0"/>
                        <a:t>NSA</a:t>
                      </a:r>
                      <a:r>
                        <a:rPr lang="en-US" sz="1400" b="1" baseline="0" dirty="0" smtClean="0"/>
                        <a:t> </a:t>
                      </a:r>
                      <a:r>
                        <a:rPr lang="en-US" sz="1400" b="1" dirty="0" smtClean="0"/>
                        <a:t>5600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(01-SSC-3831)</a:t>
                      </a:r>
                    </a:p>
                  </a:txBody>
                  <a:tcPr marL="68580" marR="68580" anchor="ctr"/>
                </a:tc>
                <a:tc>
                  <a:txBody>
                    <a:bodyPr/>
                    <a:lstStyle/>
                    <a:p>
                      <a:pPr algn="ctr"/>
                      <a:r>
                        <a:rPr lang="en-US" sz="1400" smtClean="0"/>
                        <a:t>Included</a:t>
                      </a:r>
                      <a:endParaRPr lang="en-US" sz="1400"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(01-SSC-4480)</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(01-SSC-4480)</a:t>
                      </a:r>
                    </a:p>
                  </a:txBody>
                  <a:tcPr marL="68580" marR="68580" anchor="ctr"/>
                </a:tc>
                <a:tc>
                  <a:txBody>
                    <a:bodyPr/>
                    <a:lstStyle/>
                    <a:p>
                      <a:pPr algn="ctr"/>
                      <a:r>
                        <a:rPr lang="en-US" sz="1400" dirty="0" smtClean="0"/>
                        <a:t>Included</a:t>
                      </a:r>
                      <a:endParaRPr lang="en-US" sz="1400" dirty="0"/>
                    </a:p>
                  </a:txBody>
                  <a:tcPr marL="68580" marR="68580" anchor="ctr"/>
                </a:tc>
              </a:tr>
              <a:tr h="472140">
                <a:tc>
                  <a:txBody>
                    <a:bodyPr/>
                    <a:lstStyle/>
                    <a:p>
                      <a:r>
                        <a:rPr lang="en-US" sz="1400" b="1" dirty="0" smtClean="0"/>
                        <a:t>NSA 6600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(01-SSC-3821)</a:t>
                      </a:r>
                    </a:p>
                  </a:txBody>
                  <a:tcPr marL="68580" marR="68580" anchor="ctr"/>
                </a:tc>
                <a:tc>
                  <a:txBody>
                    <a:bodyPr/>
                    <a:lstStyle/>
                    <a:p>
                      <a:pPr algn="ctr"/>
                      <a:r>
                        <a:rPr lang="en-US" sz="1400" dirty="0" smtClean="0"/>
                        <a:t>Included</a:t>
                      </a:r>
                      <a:endParaRPr lang="en-US" sz="1400"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(01-SSC-4481)</a:t>
                      </a:r>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Expanded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(01-SSC-4481)</a:t>
                      </a:r>
                    </a:p>
                  </a:txBody>
                  <a:tcPr marL="68580" marR="68580" anchor="ctr"/>
                </a:tc>
                <a:tc>
                  <a:txBody>
                    <a:bodyPr/>
                    <a:lstStyle/>
                    <a:p>
                      <a:pPr algn="ctr"/>
                      <a:r>
                        <a:rPr lang="en-US" sz="1400" dirty="0" smtClean="0"/>
                        <a:t>Included</a:t>
                      </a:r>
                      <a:endParaRPr lang="en-US" sz="1400" dirty="0"/>
                    </a:p>
                  </a:txBody>
                  <a:tcPr marL="68580" marR="68580" anchor="ctr"/>
                </a:tc>
              </a:tr>
              <a:tr h="309600">
                <a:tc>
                  <a:txBody>
                    <a:bodyPr/>
                    <a:lstStyle/>
                    <a:p>
                      <a:r>
                        <a:rPr lang="en-US" sz="1400" b="1" dirty="0" smtClean="0"/>
                        <a:t>SM 9200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(01-SSC-3811)</a:t>
                      </a:r>
                    </a:p>
                  </a:txBody>
                  <a:tcPr marL="68580" marR="68580" anchor="ctr"/>
                </a:tc>
                <a:tc>
                  <a:txBody>
                    <a:bodyPr/>
                    <a:lstStyle/>
                    <a:p>
                      <a:pPr algn="ctr"/>
                      <a:r>
                        <a:rPr lang="en-US" sz="140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r>
              <a:tr h="309600">
                <a:tc>
                  <a:txBody>
                    <a:bodyPr/>
                    <a:lstStyle/>
                    <a:p>
                      <a:r>
                        <a:rPr lang="en-US" sz="1400" b="1" dirty="0" smtClean="0"/>
                        <a:t>SM 9400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(01-SSC-3801)</a:t>
                      </a:r>
                    </a:p>
                  </a:txBody>
                  <a:tcPr marL="68580" marR="68580" anchor="ctr"/>
                </a:tc>
                <a:tc>
                  <a:txBody>
                    <a:bodyPr/>
                    <a:lstStyle/>
                    <a:p>
                      <a:pPr algn="ctr"/>
                      <a:r>
                        <a:rPr lang="en-US" sz="140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r>
              <a:tr h="309600">
                <a:tc>
                  <a:txBody>
                    <a:bodyPr/>
                    <a:lstStyle/>
                    <a:p>
                      <a:r>
                        <a:rPr lang="en-US" sz="1400" b="1" dirty="0" smtClean="0"/>
                        <a:t>SM 9600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(01-SSC-3881)</a:t>
                      </a:r>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r>
              <a:tr h="309600">
                <a:tc>
                  <a:txBody>
                    <a:bodyPr/>
                    <a:lstStyle/>
                    <a:p>
                      <a:r>
                        <a:rPr lang="en-US" sz="1400" b="1" dirty="0" smtClean="0"/>
                        <a:t>SM 9800</a:t>
                      </a:r>
                      <a:endParaRPr lang="en-US" sz="1400" b="1" dirty="0"/>
                    </a:p>
                  </a:txBody>
                  <a:tcPr marL="68580" marR="6858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HA </a:t>
                      </a:r>
                      <a:r>
                        <a:rPr kumimoji="0" lang="en-US" sz="1400" b="0" i="0" u="none" strike="noStrike" kern="1200" cap="none" spc="0" normalizeH="0" baseline="0" dirty="0" smtClean="0">
                          <a:ln>
                            <a:noFill/>
                          </a:ln>
                          <a:solidFill>
                            <a:prstClr val="black"/>
                          </a:solidFill>
                          <a:effectLst/>
                          <a:uLnTx/>
                          <a:uFillTx/>
                          <a:latin typeface="+mn-lt"/>
                          <a:ea typeface="+mn-ea"/>
                          <a:cs typeface="+mn-cs"/>
                        </a:rPr>
                        <a:t>Unit</a:t>
                      </a:r>
                      <a:r>
                        <a:rPr kumimoji="0" lang="en-US" sz="1050" b="0" i="0" u="none" strike="noStrike" kern="1200" cap="none" spc="0" normalizeH="0" baseline="0" dirty="0" smtClean="0">
                          <a:ln>
                            <a:noFill/>
                          </a:ln>
                          <a:solidFill>
                            <a:prstClr val="black"/>
                          </a:solidFill>
                          <a:effectLst/>
                          <a:uLnTx/>
                          <a:uFillTx/>
                          <a:latin typeface="+mn-lt"/>
                          <a:ea typeface="+mn-ea"/>
                          <a:cs typeface="+mn-cs"/>
                        </a:rPr>
                        <a:t> </a:t>
                      </a:r>
                      <a:r>
                        <a:rPr kumimoji="0" lang="en-US" sz="1050" b="0" i="0" u="none" strike="noStrike" kern="1200" cap="none" spc="0" normalizeH="0" baseline="0" noProof="0" dirty="0" smtClean="0">
                          <a:ln>
                            <a:noFill/>
                          </a:ln>
                          <a:solidFill>
                            <a:prstClr val="black"/>
                          </a:solidFill>
                          <a:effectLst/>
                          <a:uLnTx/>
                          <a:uFillTx/>
                          <a:latin typeface="+mn-lt"/>
                          <a:ea typeface="+mn-ea"/>
                          <a:cs typeface="+mn-cs"/>
                        </a:rPr>
                        <a:t>(01-SSC-0801)</a:t>
                      </a:r>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c>
                  <a:txBody>
                    <a:bodyPr/>
                    <a:lstStyle/>
                    <a:p>
                      <a:pPr algn="ctr"/>
                      <a:r>
                        <a:rPr lang="en-US" sz="1400" dirty="0" smtClean="0"/>
                        <a:t>Included</a:t>
                      </a:r>
                      <a:endParaRPr lang="en-US" sz="1400" dirty="0"/>
                    </a:p>
                  </a:txBody>
                  <a:tcPr marL="68580" marR="68580" anchor="ctr"/>
                </a:tc>
              </a:tr>
            </a:tbl>
          </a:graphicData>
        </a:graphic>
      </p:graphicFrame>
      <p:sp>
        <p:nvSpPr>
          <p:cNvPr id="6" name="TextBox 5"/>
          <p:cNvSpPr txBox="1"/>
          <p:nvPr/>
        </p:nvSpPr>
        <p:spPr>
          <a:xfrm>
            <a:off x="2158712" y="6496322"/>
            <a:ext cx="6819035" cy="253916"/>
          </a:xfrm>
          <a:prstGeom prst="rect">
            <a:avLst/>
          </a:prstGeom>
          <a:noFill/>
        </p:spPr>
        <p:txBody>
          <a:bodyPr wrap="square" rtlCol="0">
            <a:spAutoFit/>
          </a:bodyPr>
          <a:lstStyle/>
          <a:p>
            <a:pPr algn="r" fontAlgn="auto">
              <a:spcBef>
                <a:spcPts val="0"/>
              </a:spcBef>
              <a:spcAft>
                <a:spcPts val="0"/>
              </a:spcAft>
            </a:pPr>
            <a:r>
              <a:rPr lang="en-US" sz="1050" dirty="0" smtClean="0">
                <a:solidFill>
                  <a:srgbClr val="FF0000"/>
                </a:solidFill>
                <a:latin typeface="Calibri"/>
                <a:cs typeface="+mn-cs"/>
              </a:rPr>
              <a:t>*</a:t>
            </a:r>
            <a:r>
              <a:rPr lang="en-US" sz="1050" dirty="0" smtClean="0">
                <a:solidFill>
                  <a:prstClr val="black"/>
                </a:solidFill>
                <a:latin typeface="Calibri"/>
                <a:cs typeface="+mn-cs"/>
              </a:rPr>
              <a:t> A/A Clustering required minimum 2 unit (full price, no HA unit) + licenses for each unit</a:t>
            </a:r>
            <a:endParaRPr lang="en-US" sz="1050" dirty="0">
              <a:solidFill>
                <a:prstClr val="black"/>
              </a:solidFill>
              <a:latin typeface="Calibri"/>
              <a:cs typeface="+mn-cs"/>
            </a:endParaRPr>
          </a:p>
        </p:txBody>
      </p:sp>
      <p:sp>
        <p:nvSpPr>
          <p:cNvPr id="2" name="TextBox 1"/>
          <p:cNvSpPr txBox="1"/>
          <p:nvPr/>
        </p:nvSpPr>
        <p:spPr>
          <a:xfrm>
            <a:off x="123825" y="0"/>
            <a:ext cx="8853922" cy="461665"/>
          </a:xfrm>
          <a:prstGeom prst="rect">
            <a:avLst/>
          </a:prstGeom>
          <a:noFill/>
        </p:spPr>
        <p:txBody>
          <a:bodyPr wrap="square" rtlCol="0">
            <a:spAutoFit/>
          </a:bodyPr>
          <a:lstStyle/>
          <a:p>
            <a:pPr algn="ctr" fontAlgn="auto">
              <a:spcBef>
                <a:spcPts val="0"/>
              </a:spcBef>
              <a:spcAft>
                <a:spcPts val="0"/>
              </a:spcAft>
            </a:pPr>
            <a:r>
              <a:rPr lang="en-US" b="1" dirty="0" smtClean="0">
                <a:solidFill>
                  <a:prstClr val="black"/>
                </a:solidFill>
                <a:latin typeface="Museo For Dell" panose="02000000000000000000" pitchFamily="2" charset="0"/>
              </a:rPr>
              <a:t>HA A/A DPI additional </a:t>
            </a:r>
            <a:r>
              <a:rPr lang="en-US" b="1" dirty="0">
                <a:solidFill>
                  <a:prstClr val="black"/>
                </a:solidFill>
                <a:latin typeface="Museo For Dell" panose="02000000000000000000" pitchFamily="2" charset="0"/>
              </a:rPr>
              <a:t>and expanded </a:t>
            </a:r>
            <a:r>
              <a:rPr lang="en-US" b="1" dirty="0" smtClean="0">
                <a:solidFill>
                  <a:prstClr val="black"/>
                </a:solidFill>
                <a:latin typeface="Museo For Dell" panose="02000000000000000000" pitchFamily="2" charset="0"/>
              </a:rPr>
              <a:t>licenses BGP</a:t>
            </a:r>
            <a:endParaRPr lang="en-US" b="1" dirty="0">
              <a:solidFill>
                <a:prstClr val="black"/>
              </a:solidFill>
              <a:latin typeface="Museo For Dell" panose="02000000000000000000" pitchFamily="2" charset="0"/>
            </a:endParaRPr>
          </a:p>
        </p:txBody>
      </p:sp>
    </p:spTree>
    <p:extLst>
      <p:ext uri="{BB962C8B-B14F-4D97-AF65-F5344CB8AC3E}">
        <p14:creationId xmlns:p14="http://schemas.microsoft.com/office/powerpoint/2010/main" val="24791448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 descr="C:\Users\Kurt\Desktop\Dog &amp; Pony Show\Images\Person Businessman Blueprint Engineering iStock_000012484213XSmall.jpg"/>
          <p:cNvPicPr>
            <a:picLocks noChangeAspect="1" noChangeArrowheads="1"/>
          </p:cNvPicPr>
          <p:nvPr/>
        </p:nvPicPr>
        <p:blipFill>
          <a:blip r:embed="rId3" cstate="print"/>
          <a:srcRect b="8646"/>
          <a:stretch>
            <a:fillRect/>
          </a:stretch>
        </p:blipFill>
        <p:spPr bwMode="auto">
          <a:xfrm>
            <a:off x="-1323856" y="0"/>
            <a:ext cx="10484758" cy="6858000"/>
          </a:xfrm>
          <a:prstGeom prst="rect">
            <a:avLst/>
          </a:prstGeom>
          <a:noFill/>
          <a:ln w="9525">
            <a:noFill/>
            <a:miter lim="800000"/>
            <a:headEnd/>
            <a:tailEnd/>
          </a:ln>
        </p:spPr>
      </p:pic>
      <p:sp>
        <p:nvSpPr>
          <p:cNvPr id="32" name="Title 5"/>
          <p:cNvSpPr txBox="1">
            <a:spLocks/>
          </p:cNvSpPr>
          <p:nvPr/>
        </p:nvSpPr>
        <p:spPr bwMode="auto">
          <a:xfrm>
            <a:off x="4403432" y="1740025"/>
            <a:ext cx="4292071" cy="1535839"/>
          </a:xfrm>
          <a:prstGeom prst="roundRect">
            <a:avLst>
              <a:gd name="adj" fmla="val 3525"/>
            </a:avLst>
          </a:prstGeom>
          <a:solidFill>
            <a:schemeClr val="accent1">
              <a:alpha val="90000"/>
            </a:schemeClr>
          </a:solidFill>
          <a:ln w="9525">
            <a:noFill/>
            <a:miter lim="800000"/>
            <a:headEnd/>
            <a:tailEnd/>
          </a:ln>
        </p:spPr>
        <p:txBody>
          <a:bodyPr lIns="0" tIns="0" rIns="0" bIns="0"/>
          <a:lstStyle/>
          <a:p>
            <a:pPr eaLnBrk="0" hangingPunct="0">
              <a:lnSpc>
                <a:spcPct val="90000"/>
              </a:lnSpc>
              <a:defRPr/>
            </a:pPr>
            <a:endParaRPr lang="en-US" kern="0" dirty="0">
              <a:solidFill>
                <a:schemeClr val="tx2"/>
              </a:solidFill>
              <a:latin typeface="Museo For Dell" pitchFamily="2" charset="0"/>
              <a:ea typeface="Museo For Dell" pitchFamily="2" charset="0"/>
              <a:cs typeface="Museo For Dell" pitchFamily="2" charset="0"/>
            </a:endParaRPr>
          </a:p>
        </p:txBody>
      </p:sp>
      <p:sp>
        <p:nvSpPr>
          <p:cNvPr id="33" name="Title 1"/>
          <p:cNvSpPr txBox="1">
            <a:spLocks/>
          </p:cNvSpPr>
          <p:nvPr/>
        </p:nvSpPr>
        <p:spPr>
          <a:xfrm>
            <a:off x="4681297" y="2008017"/>
            <a:ext cx="4123502" cy="665163"/>
          </a:xfrm>
          <a:prstGeom prst="rect">
            <a:avLst/>
          </a:prstGeom>
        </p:spPr>
        <p:txBody>
          <a:bodyPr/>
          <a:lstStyle/>
          <a:p>
            <a:pPr eaLnBrk="0" hangingPunct="0">
              <a:lnSpc>
                <a:spcPct val="90000"/>
              </a:lnSpc>
              <a:defRPr/>
            </a:pPr>
            <a:r>
              <a:rPr lang="en-US" sz="3200" dirty="0">
                <a:solidFill>
                  <a:schemeClr val="tx2"/>
                </a:solidFill>
                <a:latin typeface="Museo For Dell" charset="0"/>
                <a:ea typeface="Museo For Dell" charset="0"/>
                <a:cs typeface="Museo For Dell" charset="0"/>
              </a:rPr>
              <a:t>Dell SonicWALL </a:t>
            </a:r>
            <a:r>
              <a:rPr lang="en-US" sz="3200" dirty="0" err="1">
                <a:solidFill>
                  <a:schemeClr val="tx2"/>
                </a:solidFill>
                <a:latin typeface="Museo For Dell" charset="0"/>
                <a:ea typeface="Museo For Dell" charset="0"/>
                <a:cs typeface="Museo For Dell" charset="0"/>
              </a:rPr>
              <a:t>FireWALL</a:t>
            </a:r>
            <a:r>
              <a:rPr lang="en-US" sz="3200" dirty="0">
                <a:solidFill>
                  <a:schemeClr val="tx2"/>
                </a:solidFill>
                <a:latin typeface="Museo For Dell" charset="0"/>
                <a:ea typeface="Museo For Dell" charset="0"/>
                <a:cs typeface="Museo For Dell" charset="0"/>
              </a:rPr>
              <a:t> Sandwich</a:t>
            </a:r>
            <a:endParaRPr lang="en-US" sz="3200" b="1" kern="0" dirty="0">
              <a:solidFill>
                <a:schemeClr val="tx2"/>
              </a:solidFill>
              <a:latin typeface="Museo For Dell" pitchFamily="2" charset="0"/>
              <a:ea typeface="Museo For Dell" pitchFamily="2" charset="0"/>
              <a:cs typeface="Museo For Dell" pitchFamily="2" charset="0"/>
            </a:endParaRPr>
          </a:p>
        </p:txBody>
      </p:sp>
    </p:spTree>
    <p:extLst>
      <p:ext uri="{BB962C8B-B14F-4D97-AF65-F5344CB8AC3E}">
        <p14:creationId xmlns:p14="http://schemas.microsoft.com/office/powerpoint/2010/main" val="812220722"/>
      </p:ext>
    </p:extLst>
  </p:cSld>
  <p:clrMapOvr>
    <a:masterClrMapping/>
  </p:clrMapOvr>
  <p:transition spd="med">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Firewall Sandwich</a:t>
            </a:r>
            <a:endParaRPr lang="en-US" dirty="0"/>
          </a:p>
        </p:txBody>
      </p:sp>
      <p:pic>
        <p:nvPicPr>
          <p:cNvPr id="2" name="Picture 1"/>
          <p:cNvPicPr>
            <a:picLocks noChangeAspect="1"/>
          </p:cNvPicPr>
          <p:nvPr/>
        </p:nvPicPr>
        <p:blipFill>
          <a:blip r:embed="rId3"/>
          <a:stretch>
            <a:fillRect/>
          </a:stretch>
        </p:blipFill>
        <p:spPr>
          <a:xfrm>
            <a:off x="356873" y="2451012"/>
            <a:ext cx="3208021" cy="368208"/>
          </a:xfrm>
          <a:prstGeom prst="rect">
            <a:avLst/>
          </a:prstGeom>
        </p:spPr>
      </p:pic>
      <p:pic>
        <p:nvPicPr>
          <p:cNvPr id="5" name="Picture 4"/>
          <p:cNvPicPr>
            <a:picLocks noChangeAspect="1"/>
          </p:cNvPicPr>
          <p:nvPr/>
        </p:nvPicPr>
        <p:blipFill>
          <a:blip r:embed="rId3"/>
          <a:stretch>
            <a:fillRect/>
          </a:stretch>
        </p:blipFill>
        <p:spPr>
          <a:xfrm>
            <a:off x="4886963" y="2451012"/>
            <a:ext cx="3208021" cy="368208"/>
          </a:xfrm>
          <a:prstGeom prst="rect">
            <a:avLst/>
          </a:prstGeom>
        </p:spPr>
      </p:pic>
      <p:pic>
        <p:nvPicPr>
          <p:cNvPr id="8" name="Picture 7"/>
          <p:cNvPicPr>
            <a:picLocks noChangeAspect="1"/>
          </p:cNvPicPr>
          <p:nvPr/>
        </p:nvPicPr>
        <p:blipFill>
          <a:blip r:embed="rId4"/>
          <a:stretch>
            <a:fillRect/>
          </a:stretch>
        </p:blipFill>
        <p:spPr>
          <a:xfrm>
            <a:off x="283225" y="3417535"/>
            <a:ext cx="3281669" cy="355356"/>
          </a:xfrm>
          <a:prstGeom prst="rect">
            <a:avLst/>
          </a:prstGeom>
        </p:spPr>
      </p:pic>
      <p:pic>
        <p:nvPicPr>
          <p:cNvPr id="10" name="Picture 9"/>
          <p:cNvPicPr>
            <a:picLocks noChangeAspect="1"/>
          </p:cNvPicPr>
          <p:nvPr/>
        </p:nvPicPr>
        <p:blipFill>
          <a:blip r:embed="rId4"/>
          <a:stretch>
            <a:fillRect/>
          </a:stretch>
        </p:blipFill>
        <p:spPr>
          <a:xfrm>
            <a:off x="4886963" y="3417399"/>
            <a:ext cx="3281669" cy="355356"/>
          </a:xfrm>
          <a:prstGeom prst="rect">
            <a:avLst/>
          </a:prstGeom>
        </p:spPr>
      </p:pic>
      <p:cxnSp>
        <p:nvCxnSpPr>
          <p:cNvPr id="11" name="Straight Connector 10"/>
          <p:cNvCxnSpPr/>
          <p:nvPr/>
        </p:nvCxnSpPr>
        <p:spPr>
          <a:xfrm>
            <a:off x="3557274" y="359904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073400" y="279636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626350" y="280017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24" name="Freeform 23"/>
          <p:cNvSpPr/>
          <p:nvPr/>
        </p:nvSpPr>
        <p:spPr>
          <a:xfrm>
            <a:off x="3473450" y="282194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164844" y="287909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pic>
        <p:nvPicPr>
          <p:cNvPr id="28" name="Picture 27"/>
          <p:cNvPicPr>
            <a:picLocks noChangeAspect="1"/>
          </p:cNvPicPr>
          <p:nvPr/>
        </p:nvPicPr>
        <p:blipFill>
          <a:blip r:embed="rId4"/>
          <a:stretch>
            <a:fillRect/>
          </a:stretch>
        </p:blipFill>
        <p:spPr>
          <a:xfrm>
            <a:off x="323865" y="1456655"/>
            <a:ext cx="3281669" cy="355356"/>
          </a:xfrm>
          <a:prstGeom prst="rect">
            <a:avLst/>
          </a:prstGeom>
        </p:spPr>
      </p:pic>
      <p:pic>
        <p:nvPicPr>
          <p:cNvPr id="29" name="Picture 28"/>
          <p:cNvPicPr>
            <a:picLocks noChangeAspect="1"/>
          </p:cNvPicPr>
          <p:nvPr/>
        </p:nvPicPr>
        <p:blipFill>
          <a:blip r:embed="rId4"/>
          <a:stretch>
            <a:fillRect/>
          </a:stretch>
        </p:blipFill>
        <p:spPr>
          <a:xfrm>
            <a:off x="4927603" y="1456519"/>
            <a:ext cx="3281669" cy="355356"/>
          </a:xfrm>
          <a:prstGeom prst="rect">
            <a:avLst/>
          </a:prstGeom>
        </p:spPr>
      </p:pic>
      <p:cxnSp>
        <p:nvCxnSpPr>
          <p:cNvPr id="30" name="Straight Connector 29"/>
          <p:cNvCxnSpPr/>
          <p:nvPr/>
        </p:nvCxnSpPr>
        <p:spPr>
          <a:xfrm>
            <a:off x="3597914" y="163816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p:cNvCxnSpPr/>
          <p:nvPr/>
        </p:nvCxnSpPr>
        <p:spPr>
          <a:xfrm>
            <a:off x="3073400" y="181084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a:off x="7616190" y="1814653"/>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Straight Connector 32"/>
          <p:cNvCxnSpPr/>
          <p:nvPr/>
        </p:nvCxnSpPr>
        <p:spPr>
          <a:xfrm>
            <a:off x="3225800" y="1821002"/>
            <a:ext cx="3622040" cy="5880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H="1">
            <a:off x="3237234" y="2819220"/>
            <a:ext cx="3517889" cy="5753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5" name="Straight Connector 34"/>
          <p:cNvCxnSpPr/>
          <p:nvPr/>
        </p:nvCxnSpPr>
        <p:spPr>
          <a:xfrm flipH="1">
            <a:off x="3339469" y="1824809"/>
            <a:ext cx="4144645" cy="525371"/>
          </a:xfrm>
          <a:prstGeom prst="line">
            <a:avLst/>
          </a:prstGeom>
        </p:spPr>
        <p:style>
          <a:lnRef idx="3">
            <a:schemeClr val="accent3"/>
          </a:lnRef>
          <a:fillRef idx="0">
            <a:schemeClr val="accent3"/>
          </a:fillRef>
          <a:effectRef idx="2">
            <a:schemeClr val="accent3"/>
          </a:effectRef>
          <a:fontRef idx="minor">
            <a:schemeClr val="tx1"/>
          </a:fontRef>
        </p:style>
      </p:cxnSp>
      <p:cxnSp>
        <p:nvCxnSpPr>
          <p:cNvPr id="36" name="Straight Connector 35"/>
          <p:cNvCxnSpPr/>
          <p:nvPr/>
        </p:nvCxnSpPr>
        <p:spPr>
          <a:xfrm>
            <a:off x="3339468" y="2879093"/>
            <a:ext cx="4186555" cy="529417"/>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003724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48"/>
          <p:cNvSpPr>
            <a:spLocks noChangeArrowheads="1"/>
          </p:cNvSpPr>
          <p:nvPr/>
        </p:nvSpPr>
        <p:spPr bwMode="auto">
          <a:xfrm>
            <a:off x="2902744" y="2025649"/>
            <a:ext cx="3074194" cy="3005139"/>
          </a:xfrm>
          <a:prstGeom prst="rect">
            <a:avLst/>
          </a:prstGeom>
          <a:noFill/>
          <a:ln w="19050">
            <a:noFill/>
            <a:prstDash val="dash"/>
            <a:miter lim="800000"/>
            <a:headEnd/>
            <a:tailEnd/>
          </a:ln>
        </p:spPr>
        <p:txBody>
          <a:bodyPr wrap="none" anchor="ctr"/>
          <a:lstStyle/>
          <a:p>
            <a:pPr eaLnBrk="0" hangingPunct="0"/>
            <a:endParaRPr lang="en-US" sz="1800" dirty="0">
              <a:solidFill>
                <a:srgbClr val="FFFFFF"/>
              </a:solidFill>
              <a:latin typeface="Lucida Sans" pitchFamily="34" charset="0"/>
              <a:cs typeface="+mn-cs"/>
            </a:endParaRPr>
          </a:p>
        </p:txBody>
      </p:sp>
      <p:sp>
        <p:nvSpPr>
          <p:cNvPr id="5125" name="Line 151"/>
          <p:cNvSpPr>
            <a:spLocks noChangeShapeType="1"/>
          </p:cNvSpPr>
          <p:nvPr/>
        </p:nvSpPr>
        <p:spPr bwMode="auto">
          <a:xfrm flipH="1">
            <a:off x="1282304" y="3098800"/>
            <a:ext cx="742950"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26" name="Line 152"/>
          <p:cNvSpPr>
            <a:spLocks noChangeShapeType="1"/>
          </p:cNvSpPr>
          <p:nvPr/>
        </p:nvSpPr>
        <p:spPr bwMode="auto">
          <a:xfrm flipH="1">
            <a:off x="6841331" y="3117851"/>
            <a:ext cx="742950"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27" name="Line 147"/>
          <p:cNvSpPr>
            <a:spLocks noChangeShapeType="1"/>
          </p:cNvSpPr>
          <p:nvPr/>
        </p:nvSpPr>
        <p:spPr bwMode="auto">
          <a:xfrm flipH="1">
            <a:off x="5632855" y="2824163"/>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28" name="Line 142"/>
          <p:cNvSpPr>
            <a:spLocks noChangeShapeType="1"/>
          </p:cNvSpPr>
          <p:nvPr/>
        </p:nvSpPr>
        <p:spPr bwMode="auto">
          <a:xfrm flipH="1">
            <a:off x="2028825" y="2833688"/>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29" name="Rectangle 2"/>
          <p:cNvSpPr>
            <a:spLocks noGrp="1"/>
          </p:cNvSpPr>
          <p:nvPr>
            <p:ph type="title"/>
          </p:nvPr>
        </p:nvSpPr>
        <p:spPr/>
        <p:txBody>
          <a:bodyPr/>
          <a:lstStyle/>
          <a:p>
            <a:pPr eaLnBrk="1" hangingPunct="1"/>
            <a:r>
              <a:rPr lang="en-US" dirty="0" smtClean="0">
                <a:latin typeface="Museo Sans For Dell" charset="0"/>
              </a:rPr>
              <a:t> Virtual IP Address</a:t>
            </a:r>
          </a:p>
        </p:txBody>
      </p:sp>
      <p:sp>
        <p:nvSpPr>
          <p:cNvPr id="5130" name="Text Box 127"/>
          <p:cNvSpPr txBox="1">
            <a:spLocks noChangeArrowheads="1"/>
          </p:cNvSpPr>
          <p:nvPr/>
        </p:nvSpPr>
        <p:spPr bwMode="auto">
          <a:xfrm>
            <a:off x="5509022" y="2578100"/>
            <a:ext cx="49768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WAN</a:t>
            </a:r>
          </a:p>
        </p:txBody>
      </p:sp>
      <p:sp>
        <p:nvSpPr>
          <p:cNvPr id="5131" name="Text Box 41"/>
          <p:cNvSpPr txBox="1">
            <a:spLocks noChangeArrowheads="1"/>
          </p:cNvSpPr>
          <p:nvPr/>
        </p:nvSpPr>
        <p:spPr bwMode="auto">
          <a:xfrm>
            <a:off x="2908697" y="2552700"/>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LAN</a:t>
            </a:r>
          </a:p>
        </p:txBody>
      </p:sp>
      <p:sp>
        <p:nvSpPr>
          <p:cNvPr id="5132" name="Line 145"/>
          <p:cNvSpPr>
            <a:spLocks noChangeShapeType="1"/>
          </p:cNvSpPr>
          <p:nvPr/>
        </p:nvSpPr>
        <p:spPr bwMode="auto">
          <a:xfrm flipH="1">
            <a:off x="2043113" y="4141788"/>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33" name="Line 146"/>
          <p:cNvSpPr>
            <a:spLocks noChangeShapeType="1"/>
          </p:cNvSpPr>
          <p:nvPr/>
        </p:nvSpPr>
        <p:spPr bwMode="auto">
          <a:xfrm flipH="1">
            <a:off x="5642380" y="4138613"/>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34" name="Line 149"/>
          <p:cNvSpPr>
            <a:spLocks noChangeShapeType="1"/>
          </p:cNvSpPr>
          <p:nvPr/>
        </p:nvSpPr>
        <p:spPr bwMode="auto">
          <a:xfrm flipH="1">
            <a:off x="2020498" y="3487739"/>
            <a:ext cx="882253" cy="0"/>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35" name="Line 150"/>
          <p:cNvSpPr>
            <a:spLocks noChangeShapeType="1"/>
          </p:cNvSpPr>
          <p:nvPr/>
        </p:nvSpPr>
        <p:spPr bwMode="auto">
          <a:xfrm flipH="1">
            <a:off x="5981707" y="3481388"/>
            <a:ext cx="858441" cy="0"/>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5136" name="AutoShape 140"/>
          <p:cNvSpPr>
            <a:spLocks noChangeArrowheads="1"/>
          </p:cNvSpPr>
          <p:nvPr/>
        </p:nvSpPr>
        <p:spPr bwMode="auto">
          <a:xfrm>
            <a:off x="1997869" y="1909767"/>
            <a:ext cx="52388" cy="3206751"/>
          </a:xfrm>
          <a:prstGeom prst="can">
            <a:avLst>
              <a:gd name="adj" fmla="val 104996"/>
            </a:avLst>
          </a:prstGeom>
          <a:solidFill>
            <a:srgbClr val="FFFFFF"/>
          </a:solidFill>
          <a:ln w="9525">
            <a:solidFill>
              <a:srgbClr val="FFFFFF"/>
            </a:solidFill>
            <a:round/>
            <a:headEnd/>
            <a:tailEnd/>
          </a:ln>
        </p:spPr>
        <p:txBody>
          <a:bodyPr wrap="none" anchor="ctr"/>
          <a:lstStyle/>
          <a:p>
            <a:pPr eaLnBrk="0" hangingPunct="0"/>
            <a:endParaRPr lang="en-US" sz="1800" dirty="0">
              <a:solidFill>
                <a:srgbClr val="FFFFFF"/>
              </a:solidFill>
              <a:latin typeface="Lucida Sans" pitchFamily="34" charset="0"/>
              <a:cs typeface="+mn-cs"/>
            </a:endParaRPr>
          </a:p>
        </p:txBody>
      </p:sp>
      <p:sp>
        <p:nvSpPr>
          <p:cNvPr id="5137" name="AutoShape 141"/>
          <p:cNvSpPr>
            <a:spLocks noChangeArrowheads="1"/>
          </p:cNvSpPr>
          <p:nvPr/>
        </p:nvSpPr>
        <p:spPr bwMode="auto">
          <a:xfrm>
            <a:off x="6806803" y="1925642"/>
            <a:ext cx="52388" cy="3206751"/>
          </a:xfrm>
          <a:prstGeom prst="can">
            <a:avLst>
              <a:gd name="adj" fmla="val 104996"/>
            </a:avLst>
          </a:prstGeom>
          <a:solidFill>
            <a:srgbClr val="FFFFFF"/>
          </a:solidFill>
          <a:ln w="9525">
            <a:solidFill>
              <a:srgbClr val="FFFFFF"/>
            </a:solidFill>
            <a:round/>
            <a:headEnd/>
            <a:tailEnd/>
          </a:ln>
        </p:spPr>
        <p:txBody>
          <a:bodyPr wrap="none" anchor="ctr"/>
          <a:lstStyle/>
          <a:p>
            <a:pPr eaLnBrk="0" hangingPunct="0"/>
            <a:endParaRPr lang="en-US" sz="1800" dirty="0">
              <a:solidFill>
                <a:srgbClr val="FFFFFF"/>
              </a:solidFill>
              <a:latin typeface="Lucida Sans" pitchFamily="34" charset="0"/>
              <a:cs typeface="+mn-cs"/>
            </a:endParaRPr>
          </a:p>
        </p:txBody>
      </p:sp>
      <p:sp>
        <p:nvSpPr>
          <p:cNvPr id="5138" name="Text Box 153"/>
          <p:cNvSpPr txBox="1">
            <a:spLocks noChangeArrowheads="1"/>
          </p:cNvSpPr>
          <p:nvPr/>
        </p:nvSpPr>
        <p:spPr bwMode="auto">
          <a:xfrm>
            <a:off x="3283751" y="5332414"/>
            <a:ext cx="231457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350" dirty="0">
                <a:solidFill>
                  <a:srgbClr val="FFFFFF"/>
                </a:solidFill>
                <a:latin typeface="Museo Sans For Dell" charset="0"/>
                <a:cs typeface="+mn-cs"/>
              </a:rPr>
              <a:t>Shared “virtual” IP or VIP</a:t>
            </a:r>
          </a:p>
        </p:txBody>
      </p:sp>
      <p:sp>
        <p:nvSpPr>
          <p:cNvPr id="5139" name="Freeform 154"/>
          <p:cNvSpPr>
            <a:spLocks/>
          </p:cNvSpPr>
          <p:nvPr/>
        </p:nvSpPr>
        <p:spPr bwMode="auto">
          <a:xfrm>
            <a:off x="2477691" y="3587751"/>
            <a:ext cx="789384" cy="1982788"/>
          </a:xfrm>
          <a:custGeom>
            <a:avLst/>
            <a:gdLst>
              <a:gd name="T0" fmla="*/ 2147483647 w 663"/>
              <a:gd name="T1" fmla="*/ 2147483647 h 1249"/>
              <a:gd name="T2" fmla="*/ 2147483647 w 663"/>
              <a:gd name="T3" fmla="*/ 2147483647 h 1249"/>
              <a:gd name="T4" fmla="*/ 0 w 663"/>
              <a:gd name="T5" fmla="*/ 0 h 1249"/>
              <a:gd name="T6" fmla="*/ 0 60000 65536"/>
              <a:gd name="T7" fmla="*/ 0 60000 65536"/>
              <a:gd name="T8" fmla="*/ 0 60000 65536"/>
              <a:gd name="T9" fmla="*/ 0 w 663"/>
              <a:gd name="T10" fmla="*/ 0 h 1249"/>
              <a:gd name="T11" fmla="*/ 663 w 663"/>
              <a:gd name="T12" fmla="*/ 1249 h 1249"/>
            </a:gdLst>
            <a:ahLst/>
            <a:cxnLst>
              <a:cxn ang="T6">
                <a:pos x="T0" y="T1"/>
              </a:cxn>
              <a:cxn ang="T7">
                <a:pos x="T2" y="T3"/>
              </a:cxn>
              <a:cxn ang="T8">
                <a:pos x="T4" y="T5"/>
              </a:cxn>
            </a:cxnLst>
            <a:rect l="T9" t="T10" r="T11" b="T12"/>
            <a:pathLst>
              <a:path w="663" h="1249">
                <a:moveTo>
                  <a:pt x="663" y="1249"/>
                </a:moveTo>
                <a:cubicBezTo>
                  <a:pt x="465" y="1209"/>
                  <a:pt x="267" y="1170"/>
                  <a:pt x="156" y="962"/>
                </a:cubicBezTo>
                <a:cubicBezTo>
                  <a:pt x="45" y="754"/>
                  <a:pt x="22" y="377"/>
                  <a:pt x="0" y="0"/>
                </a:cubicBezTo>
              </a:path>
            </a:pathLst>
          </a:custGeom>
          <a:noFill/>
          <a:ln w="28575">
            <a:solidFill>
              <a:srgbClr val="FFFF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dirty="0">
              <a:solidFill>
                <a:srgbClr val="FFFFFF"/>
              </a:solidFill>
              <a:latin typeface="Museo Sans For Dell" charset="0"/>
              <a:cs typeface="+mn-cs"/>
            </a:endParaRPr>
          </a:p>
        </p:txBody>
      </p:sp>
      <p:sp>
        <p:nvSpPr>
          <p:cNvPr id="5140" name="Freeform 155"/>
          <p:cNvSpPr>
            <a:spLocks/>
          </p:cNvSpPr>
          <p:nvPr/>
        </p:nvSpPr>
        <p:spPr bwMode="auto">
          <a:xfrm flipH="1">
            <a:off x="5566172" y="3625851"/>
            <a:ext cx="789384" cy="1982788"/>
          </a:xfrm>
          <a:custGeom>
            <a:avLst/>
            <a:gdLst>
              <a:gd name="T0" fmla="*/ 2147483647 w 663"/>
              <a:gd name="T1" fmla="*/ 2147483647 h 1249"/>
              <a:gd name="T2" fmla="*/ 2147483647 w 663"/>
              <a:gd name="T3" fmla="*/ 2147483647 h 1249"/>
              <a:gd name="T4" fmla="*/ 0 w 663"/>
              <a:gd name="T5" fmla="*/ 0 h 1249"/>
              <a:gd name="T6" fmla="*/ 0 60000 65536"/>
              <a:gd name="T7" fmla="*/ 0 60000 65536"/>
              <a:gd name="T8" fmla="*/ 0 60000 65536"/>
              <a:gd name="T9" fmla="*/ 0 w 663"/>
              <a:gd name="T10" fmla="*/ 0 h 1249"/>
              <a:gd name="T11" fmla="*/ 663 w 663"/>
              <a:gd name="T12" fmla="*/ 1249 h 1249"/>
            </a:gdLst>
            <a:ahLst/>
            <a:cxnLst>
              <a:cxn ang="T6">
                <a:pos x="T0" y="T1"/>
              </a:cxn>
              <a:cxn ang="T7">
                <a:pos x="T2" y="T3"/>
              </a:cxn>
              <a:cxn ang="T8">
                <a:pos x="T4" y="T5"/>
              </a:cxn>
            </a:cxnLst>
            <a:rect l="T9" t="T10" r="T11" b="T12"/>
            <a:pathLst>
              <a:path w="663" h="1249">
                <a:moveTo>
                  <a:pt x="663" y="1249"/>
                </a:moveTo>
                <a:cubicBezTo>
                  <a:pt x="465" y="1209"/>
                  <a:pt x="267" y="1170"/>
                  <a:pt x="156" y="962"/>
                </a:cubicBezTo>
                <a:cubicBezTo>
                  <a:pt x="45" y="754"/>
                  <a:pt x="22" y="377"/>
                  <a:pt x="0" y="0"/>
                </a:cubicBezTo>
              </a:path>
            </a:pathLst>
          </a:custGeom>
          <a:noFill/>
          <a:ln w="28575">
            <a:solidFill>
              <a:srgbClr val="FFFFFF"/>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dirty="0">
              <a:solidFill>
                <a:srgbClr val="FFFFFF"/>
              </a:solidFill>
              <a:latin typeface="Museo Sans For Dell" charset="0"/>
              <a:cs typeface="+mn-cs"/>
            </a:endParaRPr>
          </a:p>
        </p:txBody>
      </p:sp>
      <p:sp>
        <p:nvSpPr>
          <p:cNvPr id="5141" name="Text Box 156"/>
          <p:cNvSpPr txBox="1">
            <a:spLocks noChangeArrowheads="1"/>
          </p:cNvSpPr>
          <p:nvPr/>
        </p:nvSpPr>
        <p:spPr bwMode="auto">
          <a:xfrm>
            <a:off x="1251353" y="5662316"/>
            <a:ext cx="633293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350" dirty="0">
                <a:solidFill>
                  <a:srgbClr val="FFFFFF"/>
                </a:solidFill>
                <a:latin typeface="Museo Sans For Dell" charset="0"/>
                <a:cs typeface="+mn-cs"/>
              </a:rPr>
              <a:t>All network traffic uses the shared IP</a:t>
            </a:r>
          </a:p>
        </p:txBody>
      </p:sp>
      <p:sp>
        <p:nvSpPr>
          <p:cNvPr id="5142" name="Text Box 127"/>
          <p:cNvSpPr txBox="1">
            <a:spLocks noChangeArrowheads="1"/>
          </p:cNvSpPr>
          <p:nvPr/>
        </p:nvSpPr>
        <p:spPr bwMode="auto">
          <a:xfrm>
            <a:off x="5505457" y="3873500"/>
            <a:ext cx="48934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WAN</a:t>
            </a:r>
          </a:p>
        </p:txBody>
      </p:sp>
      <p:sp>
        <p:nvSpPr>
          <p:cNvPr id="5143" name="Text Box 41"/>
          <p:cNvSpPr txBox="1">
            <a:spLocks noChangeArrowheads="1"/>
          </p:cNvSpPr>
          <p:nvPr/>
        </p:nvSpPr>
        <p:spPr bwMode="auto">
          <a:xfrm>
            <a:off x="2896791" y="3848100"/>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LAN</a:t>
            </a:r>
          </a:p>
        </p:txBody>
      </p:sp>
      <p:sp>
        <p:nvSpPr>
          <p:cNvPr id="5144" name="Text Box 169"/>
          <p:cNvSpPr txBox="1">
            <a:spLocks noChangeArrowheads="1"/>
          </p:cNvSpPr>
          <p:nvPr/>
        </p:nvSpPr>
        <p:spPr bwMode="auto">
          <a:xfrm>
            <a:off x="2589617" y="3090863"/>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.1</a:t>
            </a:r>
          </a:p>
        </p:txBody>
      </p:sp>
      <p:sp>
        <p:nvSpPr>
          <p:cNvPr id="5145" name="Text Box 170"/>
          <p:cNvSpPr txBox="1">
            <a:spLocks noChangeArrowheads="1"/>
          </p:cNvSpPr>
          <p:nvPr/>
        </p:nvSpPr>
        <p:spPr bwMode="auto">
          <a:xfrm>
            <a:off x="5967420" y="3086100"/>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.1</a:t>
            </a:r>
          </a:p>
        </p:txBody>
      </p:sp>
      <p:sp>
        <p:nvSpPr>
          <p:cNvPr id="5146" name="Text Box 171"/>
          <p:cNvSpPr txBox="1">
            <a:spLocks noChangeArrowheads="1"/>
          </p:cNvSpPr>
          <p:nvPr/>
        </p:nvSpPr>
        <p:spPr bwMode="auto">
          <a:xfrm>
            <a:off x="2589617" y="2439988"/>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.2</a:t>
            </a:r>
          </a:p>
        </p:txBody>
      </p:sp>
      <p:sp>
        <p:nvSpPr>
          <p:cNvPr id="5147" name="Text Box 172"/>
          <p:cNvSpPr txBox="1">
            <a:spLocks noChangeArrowheads="1"/>
          </p:cNvSpPr>
          <p:nvPr/>
        </p:nvSpPr>
        <p:spPr bwMode="auto">
          <a:xfrm>
            <a:off x="5970992" y="2436814"/>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.2</a:t>
            </a:r>
          </a:p>
        </p:txBody>
      </p:sp>
      <p:sp>
        <p:nvSpPr>
          <p:cNvPr id="5148" name="Text Box 173"/>
          <p:cNvSpPr txBox="1">
            <a:spLocks noChangeArrowheads="1"/>
          </p:cNvSpPr>
          <p:nvPr/>
        </p:nvSpPr>
        <p:spPr bwMode="auto">
          <a:xfrm>
            <a:off x="5984089" y="3735388"/>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.3</a:t>
            </a:r>
          </a:p>
        </p:txBody>
      </p:sp>
      <p:sp>
        <p:nvSpPr>
          <p:cNvPr id="5149" name="Text Box 174"/>
          <p:cNvSpPr txBox="1">
            <a:spLocks noChangeArrowheads="1"/>
          </p:cNvSpPr>
          <p:nvPr/>
        </p:nvSpPr>
        <p:spPr bwMode="auto">
          <a:xfrm>
            <a:off x="2589617" y="3743324"/>
            <a:ext cx="3940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Lucida Sans" pitchFamily="34" charset="0"/>
                <a:cs typeface="+mn-cs"/>
              </a:rPr>
              <a:t>.3</a:t>
            </a:r>
          </a:p>
        </p:txBody>
      </p:sp>
      <p:sp>
        <p:nvSpPr>
          <p:cNvPr id="5152" name="Text Box 41"/>
          <p:cNvSpPr txBox="1">
            <a:spLocks noChangeArrowheads="1"/>
          </p:cNvSpPr>
          <p:nvPr/>
        </p:nvSpPr>
        <p:spPr bwMode="auto">
          <a:xfrm>
            <a:off x="2870597" y="3187700"/>
            <a:ext cx="4572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Lucida Sans" pitchFamily="34" charset="0"/>
                <a:cs typeface="+mn-cs"/>
              </a:rPr>
              <a:t>LAN VIP</a:t>
            </a:r>
          </a:p>
        </p:txBody>
      </p:sp>
      <p:sp>
        <p:nvSpPr>
          <p:cNvPr id="5153" name="Text Box 41"/>
          <p:cNvSpPr txBox="1">
            <a:spLocks noChangeArrowheads="1"/>
          </p:cNvSpPr>
          <p:nvPr/>
        </p:nvSpPr>
        <p:spPr bwMode="auto">
          <a:xfrm>
            <a:off x="5454254" y="3187700"/>
            <a:ext cx="51196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spcBef>
                <a:spcPct val="50000"/>
              </a:spcBef>
            </a:pPr>
            <a:r>
              <a:rPr lang="en-US" sz="1050" dirty="0">
                <a:solidFill>
                  <a:srgbClr val="FFFFFF"/>
                </a:solidFill>
                <a:latin typeface="Lucida Sans" pitchFamily="34" charset="0"/>
                <a:cs typeface="+mn-cs"/>
              </a:rPr>
              <a:t>WAN VIP</a:t>
            </a:r>
          </a:p>
        </p:txBody>
      </p:sp>
      <p:sp>
        <p:nvSpPr>
          <p:cNvPr id="5154" name="TextBox 33"/>
          <p:cNvSpPr txBox="1">
            <a:spLocks noChangeArrowheads="1"/>
          </p:cNvSpPr>
          <p:nvPr/>
        </p:nvSpPr>
        <p:spPr bwMode="auto">
          <a:xfrm>
            <a:off x="1494235" y="1371600"/>
            <a:ext cx="547137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buFont typeface="Arial" pitchFamily="34" charset="0"/>
              <a:buChar char="•"/>
            </a:pPr>
            <a:r>
              <a:rPr lang="en-US" sz="1800" dirty="0">
                <a:solidFill>
                  <a:srgbClr val="FFFFFF"/>
                </a:solidFill>
                <a:latin typeface="Museo Sans For Dell" charset="0"/>
                <a:cs typeface="+mn-cs"/>
              </a:rPr>
              <a:t> </a:t>
            </a:r>
            <a:r>
              <a:rPr lang="en-US" sz="2100" b="1" dirty="0">
                <a:solidFill>
                  <a:srgbClr val="FFFFFF"/>
                </a:solidFill>
                <a:latin typeface="Museo Sans For Dell" charset="0"/>
                <a:cs typeface="+mn-cs"/>
              </a:rPr>
              <a:t>Shared IP Address On Each Interface Pair</a:t>
            </a:r>
            <a:endParaRPr lang="en-US" sz="1800" b="1" dirty="0">
              <a:solidFill>
                <a:srgbClr val="FFFFFF"/>
              </a:solidFill>
              <a:latin typeface="Museo Sans For Dell" charset="0"/>
              <a:cs typeface="+mn-cs"/>
            </a:endParaRPr>
          </a:p>
        </p:txBody>
      </p:sp>
      <p:pic>
        <p:nvPicPr>
          <p:cNvPr id="35" name="Picture 34"/>
          <p:cNvPicPr>
            <a:picLocks noChangeAspect="1"/>
          </p:cNvPicPr>
          <p:nvPr/>
        </p:nvPicPr>
        <p:blipFill>
          <a:blip r:embed="rId4"/>
          <a:stretch>
            <a:fillRect/>
          </a:stretch>
        </p:blipFill>
        <p:spPr>
          <a:xfrm>
            <a:off x="3344286" y="2666725"/>
            <a:ext cx="2185171" cy="311847"/>
          </a:xfrm>
          <a:prstGeom prst="rect">
            <a:avLst/>
          </a:prstGeom>
        </p:spPr>
      </p:pic>
      <p:pic>
        <p:nvPicPr>
          <p:cNvPr id="36" name="Picture 35"/>
          <p:cNvPicPr>
            <a:picLocks noChangeAspect="1"/>
          </p:cNvPicPr>
          <p:nvPr/>
        </p:nvPicPr>
        <p:blipFill>
          <a:blip r:embed="rId4"/>
          <a:stretch>
            <a:fillRect/>
          </a:stretch>
        </p:blipFill>
        <p:spPr>
          <a:xfrm>
            <a:off x="3342907" y="3935417"/>
            <a:ext cx="2185171" cy="311847"/>
          </a:xfrm>
          <a:prstGeom prst="rect">
            <a:avLst/>
          </a:prstGeom>
        </p:spPr>
      </p:pic>
    </p:spTree>
    <p:custDataLst>
      <p:tags r:id="rId1"/>
    </p:custDataLst>
    <p:extLst>
      <p:ext uri="{BB962C8B-B14F-4D97-AF65-F5344CB8AC3E}">
        <p14:creationId xmlns:p14="http://schemas.microsoft.com/office/powerpoint/2010/main" val="777447694"/>
      </p:ext>
    </p:extLst>
  </p:cSld>
  <p:clrMapOvr>
    <a:masterClrMapping/>
  </p:clrMapOvr>
  <p:transition spd="med">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What is a </a:t>
            </a:r>
            <a:r>
              <a:rPr lang="en-US" dirty="0" err="1" smtClean="0"/>
              <a:t>FireWALL</a:t>
            </a:r>
            <a:r>
              <a:rPr lang="en-US" dirty="0" smtClean="0"/>
              <a:t> Sandwich (FWS)?</a:t>
            </a:r>
            <a:endParaRPr lang="en-US" dirty="0"/>
          </a:p>
        </p:txBody>
      </p:sp>
      <p:sp>
        <p:nvSpPr>
          <p:cNvPr id="5" name="Content Placeholder 4"/>
          <p:cNvSpPr txBox="1">
            <a:spLocks/>
          </p:cNvSpPr>
          <p:nvPr/>
        </p:nvSpPr>
        <p:spPr>
          <a:xfrm>
            <a:off x="478507" y="1328705"/>
            <a:ext cx="7924386" cy="4388515"/>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pPr marL="0" indent="0" algn="ctr">
              <a:buFont typeface="Arial" pitchFamily="34" charset="0"/>
              <a:buNone/>
            </a:pPr>
            <a:r>
              <a:rPr lang="en-US" sz="1600" b="1" i="1" kern="0" dirty="0" smtClean="0"/>
              <a:t>“A scale-out, highly resilient Layer 2 architecture providing transparent security services to enhance existing security solutions, separate security functions or provide added capacity”</a:t>
            </a:r>
          </a:p>
          <a:p>
            <a:r>
              <a:rPr lang="en-US" sz="1600" kern="0" dirty="0" smtClean="0"/>
              <a:t>DOES NOT:</a:t>
            </a:r>
          </a:p>
          <a:p>
            <a:pPr lvl="1"/>
            <a:r>
              <a:rPr lang="en-US" sz="1400" kern="0" dirty="0" smtClean="0"/>
              <a:t>Provide </a:t>
            </a:r>
            <a:r>
              <a:rPr lang="en-US" sz="1400" b="1" kern="0" dirty="0" smtClean="0"/>
              <a:t>Layer 3 services </a:t>
            </a:r>
            <a:r>
              <a:rPr lang="en-US" sz="1400" kern="0" dirty="0" smtClean="0"/>
              <a:t>(routing, NAT)</a:t>
            </a:r>
          </a:p>
          <a:p>
            <a:pPr lvl="1"/>
            <a:r>
              <a:rPr lang="en-US" sz="1400" kern="0" dirty="0" smtClean="0"/>
              <a:t>Replace </a:t>
            </a:r>
            <a:r>
              <a:rPr lang="en-US" sz="1400" b="1" kern="0" dirty="0" smtClean="0"/>
              <a:t>traditional HA firewall </a:t>
            </a:r>
            <a:r>
              <a:rPr lang="en-US" sz="1400" kern="0" dirty="0" smtClean="0"/>
              <a:t>architectures</a:t>
            </a:r>
          </a:p>
          <a:p>
            <a:pPr lvl="1"/>
            <a:r>
              <a:rPr lang="en-US" sz="1400" kern="0" dirty="0" smtClean="0"/>
              <a:t>Address the needs of typical </a:t>
            </a:r>
            <a:r>
              <a:rPr lang="en-US" sz="1400" b="1" kern="0" dirty="0" smtClean="0"/>
              <a:t>small/medium</a:t>
            </a:r>
            <a:r>
              <a:rPr lang="en-US" sz="1400" kern="0" dirty="0" smtClean="0"/>
              <a:t> customers</a:t>
            </a:r>
          </a:p>
          <a:p>
            <a:r>
              <a:rPr lang="en-US" sz="1600" kern="0" dirty="0" smtClean="0"/>
              <a:t>DOES:</a:t>
            </a:r>
          </a:p>
          <a:p>
            <a:pPr lvl="1"/>
            <a:r>
              <a:rPr lang="en-US" sz="1400" kern="0" dirty="0" smtClean="0"/>
              <a:t>Work with </a:t>
            </a:r>
            <a:r>
              <a:rPr lang="en-US" sz="1400" b="1" kern="0" dirty="0" smtClean="0"/>
              <a:t>Dell Networking </a:t>
            </a:r>
            <a:r>
              <a:rPr lang="en-US" sz="1400" kern="0" dirty="0" smtClean="0"/>
              <a:t>S4810, S5000 and </a:t>
            </a:r>
            <a:r>
              <a:rPr lang="en-US" sz="1400" b="1" kern="0" dirty="0" smtClean="0"/>
              <a:t>Dell Network Security </a:t>
            </a:r>
            <a:r>
              <a:rPr lang="en-US" sz="1400" kern="0" dirty="0" err="1" smtClean="0"/>
              <a:t>SuperMassive</a:t>
            </a:r>
            <a:r>
              <a:rPr lang="en-US" sz="1400" kern="0" dirty="0" smtClean="0"/>
              <a:t> 9x00 series products</a:t>
            </a:r>
          </a:p>
          <a:p>
            <a:pPr lvl="1"/>
            <a:r>
              <a:rPr lang="en-US" sz="1400" kern="0" dirty="0" smtClean="0"/>
              <a:t>Scale to </a:t>
            </a:r>
            <a:r>
              <a:rPr lang="en-US" sz="1400" b="1" kern="0" dirty="0" smtClean="0"/>
              <a:t>144Gbps of DPI</a:t>
            </a:r>
            <a:r>
              <a:rPr lang="en-US" sz="1400" kern="0" dirty="0" smtClean="0"/>
              <a:t>, 320Gbps of SPI , </a:t>
            </a:r>
            <a:r>
              <a:rPr lang="en-US" sz="1400" b="1" kern="0" dirty="0" smtClean="0"/>
              <a:t>256,000 SSL-DPI sessions</a:t>
            </a:r>
            <a:r>
              <a:rPr lang="en-US" sz="1400" kern="0" dirty="0" smtClean="0"/>
              <a:t> and 40m connections</a:t>
            </a:r>
          </a:p>
          <a:p>
            <a:pPr lvl="1"/>
            <a:r>
              <a:rPr lang="en-US" sz="1400" kern="0" dirty="0" smtClean="0"/>
              <a:t>Provide </a:t>
            </a:r>
            <a:r>
              <a:rPr lang="en-US" sz="1400" b="1" kern="0" dirty="0" smtClean="0"/>
              <a:t>N+1 redundancy </a:t>
            </a:r>
            <a:r>
              <a:rPr lang="en-US" sz="1400" kern="0" dirty="0" smtClean="0"/>
              <a:t>(vs. 1+1) without reliance on HA or clustering protocols</a:t>
            </a:r>
          </a:p>
          <a:p>
            <a:pPr lvl="1"/>
            <a:r>
              <a:rPr lang="en-US" sz="1400" kern="0" dirty="0" smtClean="0"/>
              <a:t>Support </a:t>
            </a:r>
            <a:r>
              <a:rPr lang="en-US" sz="1400" b="1" kern="0" dirty="0" smtClean="0"/>
              <a:t>1, 10 or 40GE</a:t>
            </a:r>
            <a:r>
              <a:rPr lang="en-US" sz="1400" kern="0" dirty="0" smtClean="0"/>
              <a:t> ingress/egress connections (today) and performance</a:t>
            </a:r>
          </a:p>
          <a:p>
            <a:pPr lvl="1"/>
            <a:r>
              <a:rPr lang="en-US" sz="1400" kern="0" dirty="0" smtClean="0"/>
              <a:t>Allow </a:t>
            </a:r>
            <a:r>
              <a:rPr lang="en-US" sz="1400" b="1" kern="0" dirty="0" smtClean="0"/>
              <a:t>compete</a:t>
            </a:r>
            <a:r>
              <a:rPr lang="en-US" sz="1400" kern="0" dirty="0" smtClean="0"/>
              <a:t> with Juniper, Cisco, </a:t>
            </a:r>
            <a:r>
              <a:rPr lang="en-US" sz="1400" kern="0" dirty="0" err="1" smtClean="0"/>
              <a:t>Fortinet</a:t>
            </a:r>
            <a:r>
              <a:rPr lang="en-US" sz="1400" kern="0" dirty="0" smtClean="0"/>
              <a:t>, Palo Alto and Check Point at the </a:t>
            </a:r>
            <a:r>
              <a:rPr lang="en-US" sz="1400" b="1" kern="0" dirty="0" smtClean="0"/>
              <a:t>high-end</a:t>
            </a:r>
            <a:r>
              <a:rPr lang="en-US" sz="1400" kern="0" dirty="0" smtClean="0"/>
              <a:t> with </a:t>
            </a:r>
            <a:r>
              <a:rPr lang="en-US" sz="1400" b="1" kern="0" dirty="0" smtClean="0"/>
              <a:t>better TCO</a:t>
            </a:r>
          </a:p>
        </p:txBody>
      </p:sp>
    </p:spTree>
    <p:extLst>
      <p:ext uri="{BB962C8B-B14F-4D97-AF65-F5344CB8AC3E}">
        <p14:creationId xmlns:p14="http://schemas.microsoft.com/office/powerpoint/2010/main" val="756628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Why such a design?</a:t>
            </a:r>
            <a:endParaRPr lang="en-US" dirty="0"/>
          </a:p>
        </p:txBody>
      </p:sp>
      <p:sp>
        <p:nvSpPr>
          <p:cNvPr id="4" name="Content Placeholder 3"/>
          <p:cNvSpPr txBox="1">
            <a:spLocks/>
          </p:cNvSpPr>
          <p:nvPr/>
        </p:nvSpPr>
        <p:spPr>
          <a:xfrm>
            <a:off x="407483" y="1112261"/>
            <a:ext cx="4228335" cy="3200400"/>
          </a:xfrm>
          <a:prstGeom prst="rect">
            <a:avLst/>
          </a:prstGeom>
        </p:spPr>
        <p:txBody>
          <a:bodyPr>
            <a:norm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1600" kern="0" dirty="0" smtClean="0"/>
              <a:t>Networking reasons</a:t>
            </a:r>
          </a:p>
          <a:p>
            <a:pPr lvl="1"/>
            <a:r>
              <a:rPr lang="en-US" sz="1400" kern="0" dirty="0" smtClean="0"/>
              <a:t>Scalability, commoditization of 10/40 </a:t>
            </a:r>
            <a:r>
              <a:rPr lang="en-US" sz="1400" kern="0" dirty="0" err="1" smtClean="0"/>
              <a:t>GbE</a:t>
            </a:r>
            <a:endParaRPr lang="en-US" sz="1400" kern="0" dirty="0" smtClean="0"/>
          </a:p>
          <a:p>
            <a:pPr lvl="1"/>
            <a:r>
              <a:rPr lang="en-US" sz="1400" kern="0" dirty="0" smtClean="0"/>
              <a:t>Convergence of layers</a:t>
            </a:r>
          </a:p>
          <a:p>
            <a:pPr lvl="1"/>
            <a:r>
              <a:rPr lang="en-US" sz="1400" kern="0" dirty="0" smtClean="0"/>
              <a:t>Redundancy and resiliency</a:t>
            </a:r>
          </a:p>
          <a:p>
            <a:pPr lvl="1"/>
            <a:r>
              <a:rPr lang="en-US" sz="1400" b="1" kern="0" dirty="0" smtClean="0">
                <a:solidFill>
                  <a:schemeClr val="bg1"/>
                </a:solidFill>
              </a:rPr>
              <a:t>Increases in east to west traffic</a:t>
            </a:r>
          </a:p>
          <a:p>
            <a:pPr lvl="2"/>
            <a:r>
              <a:rPr lang="en-US" sz="1050" b="1" kern="0" dirty="0" smtClean="0">
                <a:solidFill>
                  <a:schemeClr val="bg1"/>
                </a:solidFill>
              </a:rPr>
              <a:t>Virtualization,  Datacenters</a:t>
            </a:r>
          </a:p>
          <a:p>
            <a:pPr lvl="1"/>
            <a:endParaRPr lang="en-US" sz="1400" kern="0" dirty="0"/>
          </a:p>
        </p:txBody>
      </p:sp>
      <p:sp>
        <p:nvSpPr>
          <p:cNvPr id="5" name="Content Placeholder 4"/>
          <p:cNvSpPr txBox="1">
            <a:spLocks/>
          </p:cNvSpPr>
          <p:nvPr/>
        </p:nvSpPr>
        <p:spPr>
          <a:xfrm>
            <a:off x="4635817" y="1112261"/>
            <a:ext cx="4206345" cy="3200400"/>
          </a:xfrm>
          <a:prstGeom prst="rect">
            <a:avLst/>
          </a:prstGeom>
        </p:spPr>
        <p:txBody>
          <a:bodyPr>
            <a:norm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1600" kern="0" dirty="0" smtClean="0"/>
              <a:t>Security reasons</a:t>
            </a:r>
          </a:p>
          <a:p>
            <a:pPr lvl="1"/>
            <a:r>
              <a:rPr lang="en-US" sz="1400" kern="0" dirty="0" smtClean="0"/>
              <a:t>Scalability, commoditization of 10/40 </a:t>
            </a:r>
            <a:r>
              <a:rPr lang="en-US" sz="1400" kern="0" dirty="0" err="1" smtClean="0"/>
              <a:t>GbE</a:t>
            </a:r>
            <a:endParaRPr lang="en-US" sz="1400" kern="0" dirty="0" smtClean="0"/>
          </a:p>
          <a:p>
            <a:pPr lvl="1"/>
            <a:r>
              <a:rPr lang="en-US" sz="1400" kern="0" dirty="0" smtClean="0"/>
              <a:t>Inspection at the Distribution/Core layer not just Access Layer (</a:t>
            </a:r>
            <a:r>
              <a:rPr lang="en-US" sz="1400" kern="0" dirty="0" err="1" smtClean="0"/>
              <a:t>Perimiter</a:t>
            </a:r>
            <a:r>
              <a:rPr lang="en-US" sz="1400" kern="0" dirty="0" smtClean="0"/>
              <a:t>)</a:t>
            </a:r>
          </a:p>
          <a:p>
            <a:pPr lvl="1"/>
            <a:r>
              <a:rPr lang="en-US" sz="1400" kern="0" dirty="0" smtClean="0"/>
              <a:t>East to West inspection</a:t>
            </a:r>
          </a:p>
          <a:p>
            <a:pPr lvl="1"/>
            <a:r>
              <a:rPr lang="en-US" sz="1400" kern="0" dirty="0" smtClean="0"/>
              <a:t>Malware Lifecycle (lateral movements, exfiltration, reconnaissance)</a:t>
            </a:r>
          </a:p>
          <a:p>
            <a:pPr lvl="1"/>
            <a:endParaRPr lang="en-US" sz="1400" kern="0" dirty="0" smtClean="0"/>
          </a:p>
          <a:p>
            <a:endParaRPr lang="en-US" sz="1600" b="1" kern="0" dirty="0"/>
          </a:p>
        </p:txBody>
      </p:sp>
      <p:pic>
        <p:nvPicPr>
          <p:cNvPr id="6" name="Picture 5"/>
          <p:cNvPicPr>
            <a:picLocks noChangeAspect="1"/>
          </p:cNvPicPr>
          <p:nvPr/>
        </p:nvPicPr>
        <p:blipFill>
          <a:blip r:embed="rId3"/>
          <a:stretch>
            <a:fillRect/>
          </a:stretch>
        </p:blipFill>
        <p:spPr>
          <a:xfrm>
            <a:off x="361022" y="3113078"/>
            <a:ext cx="4641786" cy="2444345"/>
          </a:xfrm>
          <a:prstGeom prst="rect">
            <a:avLst/>
          </a:prstGeom>
        </p:spPr>
      </p:pic>
      <p:pic>
        <p:nvPicPr>
          <p:cNvPr id="7" name="Picture 4" descr="http://www.trendmicro.com/cloud-content/us/images/icons/icon_atp-diagram-lifecyc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7019" y="2859088"/>
            <a:ext cx="3750545" cy="311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048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FWS Architecture</a:t>
            </a:r>
            <a:endParaRPr lang="en-US" dirty="0"/>
          </a:p>
        </p:txBody>
      </p:sp>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4460241" y="923282"/>
            <a:ext cx="4612739" cy="3597921"/>
          </a:xfrm>
          <a:prstGeom prst="rect">
            <a:avLst/>
          </a:prstGeom>
          <a:noFill/>
        </p:spPr>
      </p:pic>
      <p:sp>
        <p:nvSpPr>
          <p:cNvPr id="4" name="TextBox 3"/>
          <p:cNvSpPr txBox="1"/>
          <p:nvPr/>
        </p:nvSpPr>
        <p:spPr>
          <a:xfrm>
            <a:off x="284483" y="831352"/>
            <a:ext cx="4419601" cy="5262979"/>
          </a:xfrm>
          <a:prstGeom prst="rect">
            <a:avLst/>
          </a:prstGeom>
          <a:noFill/>
        </p:spPr>
        <p:txBody>
          <a:bodyPr wrap="square" rtlCol="0">
            <a:spAutoFit/>
          </a:bodyPr>
          <a:lstStyle/>
          <a:p>
            <a:pPr marL="285750" indent="-285750">
              <a:buFont typeface="Arial" panose="020B0604020202020204" pitchFamily="34" charset="0"/>
              <a:buChar char="•"/>
            </a:pPr>
            <a:r>
              <a:rPr lang="en-US" sz="1600" dirty="0"/>
              <a:t>Blueprint for deploying a network-based  scale-out security layer </a:t>
            </a:r>
            <a:r>
              <a:rPr lang="en-US" sz="1600" dirty="0" smtClean="0"/>
              <a:t>architecture</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Highly resilient Layer 2 design offering  transparent security services to enhance existing security solutions, separate security functions or provide added capacity”</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Fully </a:t>
            </a:r>
            <a:r>
              <a:rPr lang="en-US" sz="1600" dirty="0"/>
              <a:t>validate with Dell Networking S4810, S5000, S6000 and Dell Network Security </a:t>
            </a:r>
            <a:r>
              <a:rPr lang="en-US" sz="1600" dirty="0" err="1"/>
              <a:t>SuperMassive</a:t>
            </a:r>
            <a:r>
              <a:rPr lang="en-US" sz="1600" dirty="0"/>
              <a:t> 9x00 series NGFW products</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Provide </a:t>
            </a:r>
            <a:r>
              <a:rPr lang="en-US" sz="1600" dirty="0"/>
              <a:t>N+1 redundancy (vs. 1+1) without reliance on HA or clustering protocols</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Support </a:t>
            </a:r>
            <a:r>
              <a:rPr lang="en-US" sz="1600" dirty="0"/>
              <a:t>1, 10 or 40GE ingress/egress connections (today) and performance</a:t>
            </a:r>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Technologies </a:t>
            </a:r>
            <a:r>
              <a:rPr lang="en-US" sz="1600" dirty="0"/>
              <a:t>utilized: VLT, Symmetric Hashing, Port Channel LAG, Active Mesh</a:t>
            </a:r>
            <a:endParaRPr lang="en-US" sz="1400" dirty="0">
              <a:solidFill>
                <a:srgbClr val="444444"/>
              </a:solidFill>
              <a:latin typeface="Museo Sans For Dell"/>
              <a:cs typeface="+mn-cs"/>
            </a:endParaRPr>
          </a:p>
        </p:txBody>
      </p:sp>
    </p:spTree>
    <p:extLst>
      <p:ext uri="{BB962C8B-B14F-4D97-AF65-F5344CB8AC3E}">
        <p14:creationId xmlns:p14="http://schemas.microsoft.com/office/powerpoint/2010/main" val="3038940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FWS Architecture with S5000 and SM 9K</a:t>
            </a:r>
            <a:endParaRPr lang="en-US" dirty="0"/>
          </a:p>
        </p:txBody>
      </p:sp>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3072705" y="923280"/>
            <a:ext cx="6000274" cy="4687053"/>
          </a:xfrm>
          <a:prstGeom prst="rect">
            <a:avLst/>
          </a:prstGeom>
          <a:noFill/>
        </p:spPr>
      </p:pic>
      <p:sp>
        <p:nvSpPr>
          <p:cNvPr id="4" name="TextBox 3"/>
          <p:cNvSpPr txBox="1"/>
          <p:nvPr/>
        </p:nvSpPr>
        <p:spPr>
          <a:xfrm>
            <a:off x="274323" y="1501911"/>
            <a:ext cx="2916455" cy="3631763"/>
          </a:xfrm>
          <a:prstGeom prst="rect">
            <a:avLst/>
          </a:prstGeom>
          <a:noFill/>
        </p:spPr>
        <p:txBody>
          <a:bodyPr wrap="square" rtlCol="0">
            <a:spAutoFit/>
          </a:bodyPr>
          <a:lstStyle/>
          <a:p>
            <a:pPr marL="342900" indent="-342900">
              <a:lnSpc>
                <a:spcPct val="90000"/>
              </a:lnSpc>
              <a:spcBef>
                <a:spcPts val="600"/>
              </a:spcBef>
              <a:spcAft>
                <a:spcPts val="0"/>
              </a:spcAft>
              <a:buClr>
                <a:srgbClr val="0085C3"/>
              </a:buClr>
              <a:buFontTx/>
              <a:buChar char="-"/>
            </a:pPr>
            <a:r>
              <a:rPr lang="en-US" sz="1600" b="1" dirty="0">
                <a:solidFill>
                  <a:srgbClr val="444444"/>
                </a:solidFill>
                <a:latin typeface="Museo Sans For Dell"/>
                <a:cs typeface="+mn-cs"/>
              </a:rPr>
              <a:t>4 x S5000 switches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1/10/40GE connections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Load-balance IP SA/DA flows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Stacked/VLT</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Primary and Bypass LAG</a:t>
            </a:r>
          </a:p>
          <a:p>
            <a:pPr marL="342900" indent="-342900">
              <a:lnSpc>
                <a:spcPct val="90000"/>
              </a:lnSpc>
              <a:spcBef>
                <a:spcPts val="600"/>
              </a:spcBef>
              <a:spcAft>
                <a:spcPts val="0"/>
              </a:spcAft>
              <a:buClr>
                <a:srgbClr val="0085C3"/>
              </a:buClr>
              <a:buFontTx/>
              <a:buChar char="-"/>
            </a:pPr>
            <a:r>
              <a:rPr lang="en-US" sz="1600" b="1" dirty="0">
                <a:solidFill>
                  <a:srgbClr val="444444"/>
                </a:solidFill>
                <a:latin typeface="Museo Sans For Dell"/>
                <a:cs typeface="+mn-cs"/>
              </a:rPr>
              <a:t>N x SM9x00 firewalls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10GE connections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Wire Mode</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Security Services</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No HA or Clustering</a:t>
            </a:r>
          </a:p>
          <a:p>
            <a:pPr marL="800100" lvl="1" indent="-342900">
              <a:lnSpc>
                <a:spcPct val="90000"/>
              </a:lnSpc>
              <a:spcBef>
                <a:spcPts val="600"/>
              </a:spcBef>
              <a:spcAft>
                <a:spcPts val="0"/>
              </a:spcAft>
              <a:buClr>
                <a:srgbClr val="0085C3"/>
              </a:buClr>
              <a:buFontTx/>
              <a:buChar char="-"/>
            </a:pPr>
            <a:r>
              <a:rPr lang="en-US" sz="1400" dirty="0">
                <a:solidFill>
                  <a:srgbClr val="444444"/>
                </a:solidFill>
                <a:latin typeface="Museo Sans For Dell"/>
                <a:cs typeface="+mn-cs"/>
              </a:rPr>
              <a:t>Stateful Inspection Disabled</a:t>
            </a:r>
          </a:p>
        </p:txBody>
      </p:sp>
    </p:spTree>
    <p:extLst>
      <p:ext uri="{BB962C8B-B14F-4D97-AF65-F5344CB8AC3E}">
        <p14:creationId xmlns:p14="http://schemas.microsoft.com/office/powerpoint/2010/main" val="491950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0" y="261561"/>
            <a:ext cx="8248650" cy="443198"/>
          </a:xfrm>
        </p:spPr>
        <p:txBody>
          <a:bodyPr/>
          <a:lstStyle/>
          <a:p>
            <a:r>
              <a:rPr lang="en-US" dirty="0" smtClean="0"/>
              <a:t>FWS Configuration</a:t>
            </a:r>
            <a:endParaRPr lang="en-US" dirty="0"/>
          </a:p>
        </p:txBody>
      </p:sp>
      <p:sp>
        <p:nvSpPr>
          <p:cNvPr id="5" name="Content Placeholder 3"/>
          <p:cNvSpPr txBox="1">
            <a:spLocks/>
          </p:cNvSpPr>
          <p:nvPr/>
        </p:nvSpPr>
        <p:spPr>
          <a:xfrm>
            <a:off x="292078" y="1666064"/>
            <a:ext cx="4350947" cy="3200400"/>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1600" b="1" kern="0" dirty="0" smtClean="0"/>
              <a:t>S5000 ingress/egress switch layer</a:t>
            </a:r>
          </a:p>
          <a:p>
            <a:pPr lvl="1"/>
            <a:r>
              <a:rPr lang="en-US" sz="1400" kern="0" dirty="0" smtClean="0"/>
              <a:t>Configure stacking for ingress/egress pairs</a:t>
            </a:r>
          </a:p>
          <a:p>
            <a:pPr lvl="2"/>
            <a:r>
              <a:rPr lang="en-US" sz="1050" kern="0" dirty="0" smtClean="0"/>
              <a:t>Use 40GE interfaces for stack backplane</a:t>
            </a:r>
          </a:p>
          <a:p>
            <a:pPr lvl="1"/>
            <a:r>
              <a:rPr lang="en-US" sz="1400" kern="0" dirty="0" smtClean="0"/>
              <a:t>Configure primary port-channel using LACP</a:t>
            </a:r>
          </a:p>
          <a:p>
            <a:pPr lvl="2"/>
            <a:r>
              <a:rPr lang="en-US" sz="1050" kern="0" dirty="0" smtClean="0"/>
              <a:t>Add 10GE interfaces for firewall connections</a:t>
            </a:r>
          </a:p>
          <a:p>
            <a:pPr lvl="2"/>
            <a:r>
              <a:rPr lang="en-US" sz="1050" kern="0" dirty="0" smtClean="0"/>
              <a:t>Set as </a:t>
            </a:r>
            <a:r>
              <a:rPr lang="en-US" sz="1050" kern="0" dirty="0" err="1" smtClean="0"/>
              <a:t>switchport</a:t>
            </a:r>
            <a:r>
              <a:rPr lang="en-US" sz="1050" kern="0" dirty="0" smtClean="0"/>
              <a:t> (Layer 2)</a:t>
            </a:r>
          </a:p>
          <a:p>
            <a:pPr lvl="2"/>
            <a:r>
              <a:rPr lang="en-US" sz="1050" kern="0" dirty="0" smtClean="0"/>
              <a:t>Define backup port-channel and min links</a:t>
            </a:r>
          </a:p>
          <a:p>
            <a:pPr lvl="1"/>
            <a:r>
              <a:rPr lang="en-US" sz="1400" kern="0" dirty="0" smtClean="0"/>
              <a:t>Configure backup port-channel using LACP</a:t>
            </a:r>
          </a:p>
          <a:p>
            <a:pPr lvl="2"/>
            <a:r>
              <a:rPr lang="en-US" sz="1050" kern="0" dirty="0" smtClean="0"/>
              <a:t>Use 40GE interfaces for bypass LAG</a:t>
            </a:r>
          </a:p>
          <a:p>
            <a:pPr lvl="2"/>
            <a:r>
              <a:rPr lang="en-US" sz="1050" kern="0" dirty="0" smtClean="0"/>
              <a:t>Set as </a:t>
            </a:r>
            <a:r>
              <a:rPr lang="en-US" sz="1050" kern="0" dirty="0" err="1" smtClean="0"/>
              <a:t>switchport</a:t>
            </a:r>
            <a:r>
              <a:rPr lang="en-US" sz="1050" kern="0" dirty="0" smtClean="0"/>
              <a:t> (Layer 2)</a:t>
            </a:r>
          </a:p>
          <a:p>
            <a:pPr lvl="1"/>
            <a:r>
              <a:rPr lang="en-US" sz="1400" kern="0" dirty="0" smtClean="0"/>
              <a:t>Configure ingress/egress interfaces</a:t>
            </a:r>
          </a:p>
          <a:p>
            <a:pPr lvl="2"/>
            <a:r>
              <a:rPr lang="en-US" sz="1050" kern="0" dirty="0" smtClean="0"/>
              <a:t>Add VLANs as required and assign to port-channels</a:t>
            </a:r>
          </a:p>
          <a:p>
            <a:pPr lvl="2"/>
            <a:r>
              <a:rPr lang="en-US" sz="1050" kern="0" dirty="0" smtClean="0"/>
              <a:t>Set as </a:t>
            </a:r>
            <a:r>
              <a:rPr lang="en-US" sz="1050" kern="0" dirty="0" err="1" smtClean="0"/>
              <a:t>switchport</a:t>
            </a:r>
            <a:r>
              <a:rPr lang="en-US" sz="1050" kern="0" dirty="0" smtClean="0"/>
              <a:t> (Layer 2)</a:t>
            </a:r>
          </a:p>
          <a:p>
            <a:pPr lvl="1"/>
            <a:r>
              <a:rPr lang="en-US" sz="1400" kern="0" dirty="0" smtClean="0"/>
              <a:t>Configure Load-balancing</a:t>
            </a:r>
          </a:p>
          <a:p>
            <a:pPr lvl="2"/>
            <a:r>
              <a:rPr lang="en-US" sz="1050" kern="0" dirty="0" smtClean="0"/>
              <a:t>Set hashing algorithm and seed value</a:t>
            </a:r>
          </a:p>
          <a:p>
            <a:pPr lvl="2"/>
            <a:r>
              <a:rPr lang="en-US" sz="1050" kern="0" dirty="0" smtClean="0"/>
              <a:t>Set load-balancing method</a:t>
            </a:r>
            <a:endParaRPr lang="en-US" sz="1050" kern="0" dirty="0"/>
          </a:p>
        </p:txBody>
      </p:sp>
      <p:sp>
        <p:nvSpPr>
          <p:cNvPr id="6" name="Content Placeholder 4"/>
          <p:cNvSpPr txBox="1">
            <a:spLocks/>
          </p:cNvSpPr>
          <p:nvPr/>
        </p:nvSpPr>
        <p:spPr>
          <a:xfrm>
            <a:off x="4744234" y="1666064"/>
            <a:ext cx="4106807" cy="3200400"/>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1600" b="1" kern="0" smtClean="0"/>
              <a:t>SuperMassive 9x00 security layer</a:t>
            </a:r>
          </a:p>
          <a:p>
            <a:pPr lvl="1"/>
            <a:r>
              <a:rPr lang="en-US" sz="1400" kern="0" smtClean="0"/>
              <a:t>Configure WAN interface for management and register/license</a:t>
            </a:r>
          </a:p>
          <a:p>
            <a:pPr lvl="2"/>
            <a:r>
              <a:rPr lang="en-US" sz="1050" kern="0" smtClean="0"/>
              <a:t>Set DNS, NTP, update signatures, etc</a:t>
            </a:r>
          </a:p>
          <a:p>
            <a:pPr lvl="1"/>
            <a:r>
              <a:rPr lang="en-US" sz="1400" kern="0" smtClean="0"/>
              <a:t>Configure ingress/egress Wire Mode pair</a:t>
            </a:r>
          </a:p>
          <a:p>
            <a:pPr lvl="2"/>
            <a:r>
              <a:rPr lang="en-US" sz="1050" kern="0" smtClean="0"/>
              <a:t>Configure zones</a:t>
            </a:r>
          </a:p>
          <a:p>
            <a:pPr lvl="2"/>
            <a:r>
              <a:rPr lang="en-US" sz="1050" kern="0" smtClean="0"/>
              <a:t>Configure Protect Wire Mode</a:t>
            </a:r>
          </a:p>
          <a:p>
            <a:pPr lvl="2"/>
            <a:r>
              <a:rPr lang="en-US" sz="1050" kern="0" smtClean="0"/>
              <a:t>Disable Stateful Inspection</a:t>
            </a:r>
          </a:p>
          <a:p>
            <a:pPr lvl="1"/>
            <a:r>
              <a:rPr lang="en-US" sz="1400" kern="0" smtClean="0"/>
              <a:t>Configure security services</a:t>
            </a:r>
          </a:p>
          <a:p>
            <a:pPr lvl="2"/>
            <a:r>
              <a:rPr lang="en-US" sz="1050" kern="0" smtClean="0"/>
              <a:t>App Control, CFS, IPS, GAV, Anti-Spyware, Geo-IP, Botnet Filter and DPI-SSL are supported</a:t>
            </a:r>
          </a:p>
          <a:p>
            <a:pPr lvl="1"/>
            <a:r>
              <a:rPr lang="en-US" sz="1400" kern="0" smtClean="0"/>
              <a:t>Enable security services for zone(s)</a:t>
            </a:r>
          </a:p>
          <a:p>
            <a:pPr lvl="2"/>
            <a:r>
              <a:rPr lang="en-US" sz="1050" kern="0" smtClean="0"/>
              <a:t>Configure desired firewall policies</a:t>
            </a:r>
          </a:p>
          <a:p>
            <a:pPr lvl="1"/>
            <a:r>
              <a:rPr lang="en-US" sz="1400" kern="0" smtClean="0"/>
              <a:t>Configure management and reporting</a:t>
            </a:r>
          </a:p>
          <a:p>
            <a:pPr lvl="2"/>
            <a:r>
              <a:rPr lang="en-US" sz="1050" kern="0" smtClean="0"/>
              <a:t>Syslog, IPFIX Extended (Splunk)</a:t>
            </a:r>
            <a:endParaRPr lang="en-US" sz="1050" kern="0" dirty="0" smtClean="0"/>
          </a:p>
        </p:txBody>
      </p:sp>
    </p:spTree>
    <p:extLst>
      <p:ext uri="{BB962C8B-B14F-4D97-AF65-F5344CB8AC3E}">
        <p14:creationId xmlns:p14="http://schemas.microsoft.com/office/powerpoint/2010/main" val="1032345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Firewall Sandwich Types:</a:t>
            </a:r>
            <a:endParaRPr lang="en-US" dirty="0"/>
          </a:p>
        </p:txBody>
      </p:sp>
      <p:sp>
        <p:nvSpPr>
          <p:cNvPr id="6"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Classic Firewall Sandwich</a:t>
            </a:r>
          </a:p>
          <a:p>
            <a:r>
              <a:rPr lang="en-US" sz="2400" kern="0" dirty="0" smtClean="0"/>
              <a:t>The Double Firewall Sandwich</a:t>
            </a:r>
          </a:p>
          <a:p>
            <a:r>
              <a:rPr lang="en-US" sz="2400" kern="0" dirty="0" smtClean="0"/>
              <a:t>The Open Firewall Sandwich</a:t>
            </a:r>
          </a:p>
          <a:p>
            <a:pPr marL="0" indent="0">
              <a:buNone/>
            </a:pPr>
            <a:endParaRPr lang="en-US" sz="2400" b="1" kern="0" dirty="0" smtClean="0"/>
          </a:p>
          <a:p>
            <a:endParaRPr lang="en-US" sz="1800" kern="0" dirty="0" smtClean="0"/>
          </a:p>
        </p:txBody>
      </p:sp>
      <p:pic>
        <p:nvPicPr>
          <p:cNvPr id="28"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7190" y="760341"/>
            <a:ext cx="6686493" cy="2355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5079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00949" y="4885299"/>
            <a:ext cx="1437373" cy="572159"/>
          </a:xfrm>
          <a:prstGeom prst="rect">
            <a:avLst/>
          </a:prstGeom>
        </p:spPr>
      </p:pic>
      <p:sp>
        <p:nvSpPr>
          <p:cNvPr id="9" name="Rounded Rectangle 8"/>
          <p:cNvSpPr/>
          <p:nvPr/>
        </p:nvSpPr>
        <p:spPr>
          <a:xfrm>
            <a:off x="2412460" y="4279406"/>
            <a:ext cx="3638144" cy="1431948"/>
          </a:xfrm>
          <a:prstGeom prst="roundRect">
            <a:avLst/>
          </a:prstGeom>
          <a:ln/>
        </p:spPr>
        <p:style>
          <a:lnRef idx="2">
            <a:schemeClr val="accent1"/>
          </a:lnRef>
          <a:fillRef idx="1">
            <a:schemeClr val="lt1"/>
          </a:fillRef>
          <a:effectRef idx="0">
            <a:schemeClr val="accent1"/>
          </a:effectRef>
          <a:fontRef idx="minor">
            <a:schemeClr val="dk1"/>
          </a:fontRef>
        </p:style>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endParaRPr>
          </a:p>
        </p:txBody>
      </p:sp>
      <p:sp>
        <p:nvSpPr>
          <p:cNvPr id="2" name="Title 1"/>
          <p:cNvSpPr>
            <a:spLocks noGrp="1"/>
          </p:cNvSpPr>
          <p:nvPr>
            <p:ph type="title"/>
          </p:nvPr>
        </p:nvSpPr>
        <p:spPr>
          <a:xfrm>
            <a:off x="274319" y="316336"/>
            <a:ext cx="8509758" cy="640080"/>
          </a:xfrm>
        </p:spPr>
        <p:txBody>
          <a:bodyPr>
            <a:normAutofit fontScale="90000"/>
          </a:bodyPr>
          <a:lstStyle/>
          <a:p>
            <a:r>
              <a:rPr lang="en-US" dirty="0" smtClean="0"/>
              <a:t>Firewall sandwich deployment options for all customer scenarios : The </a:t>
            </a:r>
            <a:r>
              <a:rPr lang="en-US" dirty="0"/>
              <a:t>Classic Firewall Sandwich</a:t>
            </a:r>
            <a:br>
              <a:rPr lang="en-US" dirty="0"/>
            </a:br>
            <a:endParaRPr lang="en-US" dirty="0"/>
          </a:p>
        </p:txBody>
      </p:sp>
      <p:sp>
        <p:nvSpPr>
          <p:cNvPr id="3" name="Content Placeholder 2"/>
          <p:cNvSpPr>
            <a:spLocks noGrp="1"/>
          </p:cNvSpPr>
          <p:nvPr>
            <p:ph sz="half" idx="1"/>
          </p:nvPr>
        </p:nvSpPr>
        <p:spPr>
          <a:xfrm>
            <a:off x="271509" y="1929848"/>
            <a:ext cx="7924386" cy="3200400"/>
          </a:xfrm>
        </p:spPr>
        <p:txBody>
          <a:bodyPr/>
          <a:lstStyle/>
          <a:p>
            <a:r>
              <a:rPr lang="en-US" dirty="0" smtClean="0"/>
              <a:t>Customer currently owns and opts to keep their existing firewall infrastructure</a:t>
            </a:r>
          </a:p>
          <a:p>
            <a:pPr lvl="1"/>
            <a:r>
              <a:rPr lang="en-US" dirty="0" smtClean="0"/>
              <a:t>Usually a Cisco or Juniper solution deployed at the perimeter for </a:t>
            </a:r>
            <a:r>
              <a:rPr lang="en-US" dirty="0" err="1" smtClean="0"/>
              <a:t>Stateful</a:t>
            </a:r>
            <a:r>
              <a:rPr lang="en-US" dirty="0" smtClean="0"/>
              <a:t> Packet Inspection, Routing, and NAT</a:t>
            </a:r>
          </a:p>
          <a:p>
            <a:pPr lvl="1"/>
            <a:r>
              <a:rPr lang="en-US" dirty="0" smtClean="0"/>
              <a:t>Would like to add Deep Packet Inspection : Cisco and Juniper are unable to provide this at an effective price point </a:t>
            </a:r>
          </a:p>
          <a:p>
            <a:pPr lvl="1"/>
            <a:r>
              <a:rPr lang="en-US" dirty="0" smtClean="0"/>
              <a:t>Non-intrusive deployment, highly resilient design</a:t>
            </a:r>
            <a:endParaRPr lang="en-US" dirty="0"/>
          </a:p>
          <a:p>
            <a:pPr lvl="1"/>
            <a:endParaRPr lang="en-US" dirty="0" smtClean="0"/>
          </a:p>
          <a:p>
            <a:pPr marL="341313" lvl="1" indent="0">
              <a:buNone/>
            </a:pPr>
            <a:endParaRPr lang="en-US" dirty="0" smtClean="0"/>
          </a:p>
          <a:p>
            <a:pPr lvl="1"/>
            <a:endParaRPr lang="en-US" dirty="0"/>
          </a:p>
          <a:p>
            <a:pPr marL="341313" lvl="1" indent="0">
              <a:buNone/>
            </a:pPr>
            <a:endParaRPr lang="en-US" dirty="0" smtClean="0"/>
          </a:p>
        </p:txBody>
      </p:sp>
      <p:pic>
        <p:nvPicPr>
          <p:cNvPr id="4" name="Picture 3"/>
          <p:cNvPicPr>
            <a:picLocks noChangeAspect="1"/>
          </p:cNvPicPr>
          <p:nvPr/>
        </p:nvPicPr>
        <p:blipFill>
          <a:blip r:embed="rId4"/>
          <a:stretch>
            <a:fillRect/>
          </a:stretch>
        </p:blipFill>
        <p:spPr>
          <a:xfrm>
            <a:off x="2932258" y="3519257"/>
            <a:ext cx="886129" cy="690491"/>
          </a:xfrm>
          <a:prstGeom prst="rect">
            <a:avLst/>
          </a:prstGeom>
        </p:spPr>
      </p:pic>
      <p:pic>
        <p:nvPicPr>
          <p:cNvPr id="5" name="Picture 4"/>
          <p:cNvPicPr>
            <a:picLocks noChangeAspect="1"/>
          </p:cNvPicPr>
          <p:nvPr/>
        </p:nvPicPr>
        <p:blipFill>
          <a:blip r:embed="rId5"/>
          <a:stretch>
            <a:fillRect/>
          </a:stretch>
        </p:blipFill>
        <p:spPr>
          <a:xfrm>
            <a:off x="4454733" y="3630892"/>
            <a:ext cx="1072753" cy="393099"/>
          </a:xfrm>
          <a:prstGeom prst="rect">
            <a:avLst/>
          </a:prstGeom>
        </p:spPr>
      </p:pic>
      <p:pic>
        <p:nvPicPr>
          <p:cNvPr id="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0833" y="4397141"/>
            <a:ext cx="3395866" cy="1196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urved Right Arrow 6"/>
          <p:cNvSpPr/>
          <p:nvPr/>
        </p:nvSpPr>
        <p:spPr>
          <a:xfrm>
            <a:off x="1560183" y="3936941"/>
            <a:ext cx="731520" cy="1216152"/>
          </a:xfrm>
          <a:prstGeom prst="curvedRightArrow">
            <a:avLst>
              <a:gd name="adj1" fmla="val 14190"/>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8" name="Curved Left Arrow 7"/>
          <p:cNvSpPr/>
          <p:nvPr/>
        </p:nvSpPr>
        <p:spPr>
          <a:xfrm>
            <a:off x="6246859" y="3936941"/>
            <a:ext cx="731520" cy="1216152"/>
          </a:xfrm>
          <a:prstGeom prst="curvedLeftArrow">
            <a:avLst>
              <a:gd name="adj1" fmla="val 14190"/>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cxnSp>
        <p:nvCxnSpPr>
          <p:cNvPr id="11" name="Straight Connector 10"/>
          <p:cNvCxnSpPr/>
          <p:nvPr/>
        </p:nvCxnSpPr>
        <p:spPr>
          <a:xfrm>
            <a:off x="764592" y="4264148"/>
            <a:ext cx="697473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045888" y="3880873"/>
            <a:ext cx="986167"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Perimeter</a:t>
            </a:r>
          </a:p>
        </p:txBody>
      </p:sp>
      <p:sp>
        <p:nvSpPr>
          <p:cNvPr id="13" name="TextBox 12"/>
          <p:cNvSpPr txBox="1"/>
          <p:nvPr/>
        </p:nvSpPr>
        <p:spPr>
          <a:xfrm>
            <a:off x="7091199" y="4407264"/>
            <a:ext cx="113845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Distribution</a:t>
            </a:r>
          </a:p>
        </p:txBody>
      </p:sp>
      <p:sp>
        <p:nvSpPr>
          <p:cNvPr id="14" name="TextBox 13"/>
          <p:cNvSpPr txBox="1"/>
          <p:nvPr/>
        </p:nvSpPr>
        <p:spPr>
          <a:xfrm>
            <a:off x="58526" y="3897266"/>
            <a:ext cx="165949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   Routing/</a:t>
            </a:r>
            <a:r>
              <a:rPr lang="en-US" sz="1400" dirty="0" err="1">
                <a:solidFill>
                  <a:schemeClr val="bg2"/>
                </a:solidFill>
                <a:latin typeface="+mn-lt"/>
              </a:rPr>
              <a:t>Stateful</a:t>
            </a:r>
            <a:endParaRPr lang="en-US" sz="1400" dirty="0">
              <a:solidFill>
                <a:schemeClr val="bg2"/>
              </a:solidFill>
              <a:latin typeface="+mn-lt"/>
            </a:endParaRPr>
          </a:p>
        </p:txBody>
      </p:sp>
      <p:sp>
        <p:nvSpPr>
          <p:cNvPr id="15" name="TextBox 14"/>
          <p:cNvSpPr txBox="1"/>
          <p:nvPr/>
        </p:nvSpPr>
        <p:spPr>
          <a:xfrm>
            <a:off x="244864" y="4318551"/>
            <a:ext cx="1217193" cy="557076"/>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Deep Packet</a:t>
            </a:r>
          </a:p>
          <a:p>
            <a:pPr>
              <a:lnSpc>
                <a:spcPct val="90000"/>
              </a:lnSpc>
              <a:spcBef>
                <a:spcPts val="600"/>
              </a:spcBef>
              <a:spcAft>
                <a:spcPts val="0"/>
              </a:spcAft>
              <a:buClr>
                <a:schemeClr val="bg1"/>
              </a:buClr>
            </a:pPr>
            <a:r>
              <a:rPr lang="en-US" sz="1400" dirty="0">
                <a:solidFill>
                  <a:schemeClr val="bg2"/>
                </a:solidFill>
                <a:latin typeface="+mn-lt"/>
              </a:rPr>
              <a:t>  Inspection</a:t>
            </a:r>
          </a:p>
        </p:txBody>
      </p:sp>
      <p:pic>
        <p:nvPicPr>
          <p:cNvPr id="18" name="Picture 17"/>
          <p:cNvPicPr>
            <a:picLocks noChangeAspect="1"/>
          </p:cNvPicPr>
          <p:nvPr/>
        </p:nvPicPr>
        <p:blipFill>
          <a:blip r:embed="rId7"/>
          <a:stretch>
            <a:fillRect/>
          </a:stretch>
        </p:blipFill>
        <p:spPr>
          <a:xfrm>
            <a:off x="7079103" y="4885299"/>
            <a:ext cx="1189047" cy="620373"/>
          </a:xfrm>
          <a:prstGeom prst="rect">
            <a:avLst/>
          </a:prstGeom>
        </p:spPr>
      </p:pic>
    </p:spTree>
    <p:extLst>
      <p:ext uri="{BB962C8B-B14F-4D97-AF65-F5344CB8AC3E}">
        <p14:creationId xmlns:p14="http://schemas.microsoft.com/office/powerpoint/2010/main" val="662695057"/>
      </p:ext>
    </p:extLst>
  </p:cSld>
  <p:clrMapOvr>
    <a:masterClrMapping/>
  </p:clrMapOvr>
  <p:transition spd="med">
    <p:wipe dir="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200949" y="4885299"/>
            <a:ext cx="1437373" cy="572159"/>
          </a:xfrm>
          <a:prstGeom prst="rect">
            <a:avLst/>
          </a:prstGeom>
        </p:spPr>
      </p:pic>
      <p:sp>
        <p:nvSpPr>
          <p:cNvPr id="9" name="Rounded Rectangle 8"/>
          <p:cNvSpPr/>
          <p:nvPr/>
        </p:nvSpPr>
        <p:spPr>
          <a:xfrm>
            <a:off x="2412460" y="4279406"/>
            <a:ext cx="3638144" cy="1431948"/>
          </a:xfrm>
          <a:prstGeom prst="roundRect">
            <a:avLst/>
          </a:prstGeom>
          <a:ln/>
        </p:spPr>
        <p:style>
          <a:lnRef idx="2">
            <a:schemeClr val="accent1"/>
          </a:lnRef>
          <a:fillRef idx="1">
            <a:schemeClr val="lt1"/>
          </a:fillRef>
          <a:effectRef idx="0">
            <a:schemeClr val="accent1"/>
          </a:effectRef>
          <a:fontRef idx="minor">
            <a:schemeClr val="dk1"/>
          </a:fontRef>
        </p:style>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endParaRPr>
          </a:p>
        </p:txBody>
      </p:sp>
      <p:sp>
        <p:nvSpPr>
          <p:cNvPr id="2" name="Title 1"/>
          <p:cNvSpPr>
            <a:spLocks noGrp="1"/>
          </p:cNvSpPr>
          <p:nvPr>
            <p:ph type="title"/>
          </p:nvPr>
        </p:nvSpPr>
        <p:spPr>
          <a:xfrm>
            <a:off x="274319" y="316336"/>
            <a:ext cx="8509758" cy="640080"/>
          </a:xfrm>
        </p:spPr>
        <p:txBody>
          <a:bodyPr>
            <a:normAutofit fontScale="90000"/>
          </a:bodyPr>
          <a:lstStyle/>
          <a:p>
            <a:r>
              <a:rPr lang="en-US" dirty="0" smtClean="0"/>
              <a:t>Firewall sandwich deployment options for all customer scenarios : The Double Firewall </a:t>
            </a:r>
            <a:r>
              <a:rPr lang="en-US" dirty="0"/>
              <a:t>Sandwich</a:t>
            </a:r>
            <a:br>
              <a:rPr lang="en-US" dirty="0"/>
            </a:br>
            <a:endParaRPr lang="en-US" dirty="0"/>
          </a:p>
        </p:txBody>
      </p:sp>
      <p:sp>
        <p:nvSpPr>
          <p:cNvPr id="3" name="Content Placeholder 2"/>
          <p:cNvSpPr>
            <a:spLocks noGrp="1"/>
          </p:cNvSpPr>
          <p:nvPr>
            <p:ph sz="half" idx="1"/>
          </p:nvPr>
        </p:nvSpPr>
        <p:spPr>
          <a:xfrm>
            <a:off x="271509" y="1929848"/>
            <a:ext cx="7924386" cy="3200400"/>
          </a:xfrm>
        </p:spPr>
        <p:txBody>
          <a:bodyPr/>
          <a:lstStyle/>
          <a:p>
            <a:r>
              <a:rPr lang="en-US" dirty="0"/>
              <a:t>Customer would like to completely replace their existing firewall infrastructure and go all Dell!</a:t>
            </a:r>
          </a:p>
          <a:p>
            <a:pPr lvl="1"/>
            <a:r>
              <a:rPr lang="en-US" dirty="0" smtClean="0"/>
              <a:t>Requires </a:t>
            </a:r>
            <a:r>
              <a:rPr lang="en-US" dirty="0"/>
              <a:t>Routing and Deep Packet Inspection </a:t>
            </a:r>
            <a:r>
              <a:rPr lang="en-US" dirty="0" smtClean="0"/>
              <a:t>solutions</a:t>
            </a:r>
          </a:p>
          <a:p>
            <a:pPr lvl="1"/>
            <a:r>
              <a:rPr lang="en-US" dirty="0" smtClean="0"/>
              <a:t>While maintaining high performance and superb resiliency</a:t>
            </a:r>
          </a:p>
          <a:p>
            <a:pPr lvl="1"/>
            <a:r>
              <a:rPr lang="en-US" dirty="0" smtClean="0"/>
              <a:t>Dell-SonicWALL NGFW High Availability Pair, at the perimeter providing Layer 3 services</a:t>
            </a:r>
          </a:p>
          <a:p>
            <a:pPr lvl="1"/>
            <a:r>
              <a:rPr lang="en-US" dirty="0" smtClean="0"/>
              <a:t>Classic Firewall Sandwich, providing all Deep Packet Inspection Services</a:t>
            </a:r>
            <a:endParaRPr lang="en-US" dirty="0"/>
          </a:p>
          <a:p>
            <a:pPr marL="341313" lvl="1" indent="0">
              <a:buNone/>
            </a:pPr>
            <a:endParaRPr lang="en-US" dirty="0" smtClean="0"/>
          </a:p>
          <a:p>
            <a:pPr marL="341313" lvl="1" indent="0">
              <a:buNone/>
            </a:pPr>
            <a:endParaRPr lang="en-US" dirty="0" smtClean="0"/>
          </a:p>
          <a:p>
            <a:pPr lvl="1"/>
            <a:endParaRPr lang="en-US" dirty="0"/>
          </a:p>
          <a:p>
            <a:pPr marL="341313" lvl="1" indent="0">
              <a:buNone/>
            </a:pPr>
            <a:endParaRPr lang="en-US" dirty="0" smtClean="0"/>
          </a:p>
        </p:txBody>
      </p:sp>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833" y="4397141"/>
            <a:ext cx="3395866" cy="1196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urved Right Arrow 6"/>
          <p:cNvSpPr/>
          <p:nvPr/>
        </p:nvSpPr>
        <p:spPr>
          <a:xfrm>
            <a:off x="1560183" y="3936941"/>
            <a:ext cx="731520" cy="1216152"/>
          </a:xfrm>
          <a:prstGeom prst="curvedRightArrow">
            <a:avLst>
              <a:gd name="adj1" fmla="val 14190"/>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8" name="Curved Left Arrow 7"/>
          <p:cNvSpPr/>
          <p:nvPr/>
        </p:nvSpPr>
        <p:spPr>
          <a:xfrm>
            <a:off x="6246859" y="3936941"/>
            <a:ext cx="731520" cy="1216152"/>
          </a:xfrm>
          <a:prstGeom prst="curvedLeftArrow">
            <a:avLst>
              <a:gd name="adj1" fmla="val 14190"/>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cxnSp>
        <p:nvCxnSpPr>
          <p:cNvPr id="11" name="Straight Connector 10"/>
          <p:cNvCxnSpPr/>
          <p:nvPr/>
        </p:nvCxnSpPr>
        <p:spPr>
          <a:xfrm>
            <a:off x="764592" y="4264148"/>
            <a:ext cx="697473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078162" y="3927861"/>
            <a:ext cx="986167"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Perimeter</a:t>
            </a:r>
          </a:p>
        </p:txBody>
      </p:sp>
      <p:sp>
        <p:nvSpPr>
          <p:cNvPr id="13" name="TextBox 12"/>
          <p:cNvSpPr txBox="1"/>
          <p:nvPr/>
        </p:nvSpPr>
        <p:spPr>
          <a:xfrm>
            <a:off x="7084094" y="4318557"/>
            <a:ext cx="113845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Distribution</a:t>
            </a:r>
          </a:p>
        </p:txBody>
      </p:sp>
      <p:sp>
        <p:nvSpPr>
          <p:cNvPr id="14" name="TextBox 13"/>
          <p:cNvSpPr txBox="1"/>
          <p:nvPr/>
        </p:nvSpPr>
        <p:spPr>
          <a:xfrm>
            <a:off x="58526" y="3897266"/>
            <a:ext cx="165949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   Routing/</a:t>
            </a:r>
            <a:r>
              <a:rPr lang="en-US" sz="1400" dirty="0" err="1">
                <a:solidFill>
                  <a:schemeClr val="bg2"/>
                </a:solidFill>
                <a:latin typeface="+mn-lt"/>
              </a:rPr>
              <a:t>Stateful</a:t>
            </a:r>
            <a:endParaRPr lang="en-US" sz="1400" dirty="0">
              <a:solidFill>
                <a:schemeClr val="bg2"/>
              </a:solidFill>
              <a:latin typeface="+mn-lt"/>
            </a:endParaRPr>
          </a:p>
        </p:txBody>
      </p:sp>
      <p:sp>
        <p:nvSpPr>
          <p:cNvPr id="15" name="TextBox 14"/>
          <p:cNvSpPr txBox="1"/>
          <p:nvPr/>
        </p:nvSpPr>
        <p:spPr>
          <a:xfrm>
            <a:off x="244864" y="4318551"/>
            <a:ext cx="1217193" cy="557076"/>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Deep Packet</a:t>
            </a:r>
          </a:p>
          <a:p>
            <a:pPr>
              <a:lnSpc>
                <a:spcPct val="90000"/>
              </a:lnSpc>
              <a:spcBef>
                <a:spcPts val="600"/>
              </a:spcBef>
              <a:spcAft>
                <a:spcPts val="0"/>
              </a:spcAft>
              <a:buClr>
                <a:schemeClr val="bg1"/>
              </a:buClr>
            </a:pPr>
            <a:r>
              <a:rPr lang="en-US" sz="1400" dirty="0">
                <a:solidFill>
                  <a:schemeClr val="bg2"/>
                </a:solidFill>
                <a:latin typeface="+mn-lt"/>
              </a:rPr>
              <a:t>  Inspection</a:t>
            </a:r>
          </a:p>
        </p:txBody>
      </p:sp>
      <p:pic>
        <p:nvPicPr>
          <p:cNvPr id="18" name="Picture 17"/>
          <p:cNvPicPr>
            <a:picLocks noChangeAspect="1"/>
          </p:cNvPicPr>
          <p:nvPr/>
        </p:nvPicPr>
        <p:blipFill>
          <a:blip r:embed="rId5"/>
          <a:stretch>
            <a:fillRect/>
          </a:stretch>
        </p:blipFill>
        <p:spPr>
          <a:xfrm>
            <a:off x="7079103" y="4885299"/>
            <a:ext cx="1189047" cy="620373"/>
          </a:xfrm>
          <a:prstGeom prst="rect">
            <a:avLst/>
          </a:prstGeom>
        </p:spPr>
      </p:pic>
      <p:pic>
        <p:nvPicPr>
          <p:cNvPr id="20" name="Picture 19"/>
          <p:cNvPicPr>
            <a:picLocks noChangeAspect="1"/>
          </p:cNvPicPr>
          <p:nvPr/>
        </p:nvPicPr>
        <p:blipFill>
          <a:blip r:embed="rId3"/>
          <a:stretch>
            <a:fillRect/>
          </a:stretch>
        </p:blipFill>
        <p:spPr>
          <a:xfrm>
            <a:off x="3579211" y="3211873"/>
            <a:ext cx="1437373" cy="572159"/>
          </a:xfrm>
          <a:prstGeom prst="rect">
            <a:avLst/>
          </a:prstGeom>
        </p:spPr>
      </p:pic>
      <p:pic>
        <p:nvPicPr>
          <p:cNvPr id="2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16956" y="3809058"/>
            <a:ext cx="1284687" cy="32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97898" y="3809058"/>
            <a:ext cx="1284687" cy="32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936600"/>
      </p:ext>
    </p:extLst>
  </p:cSld>
  <p:clrMapOvr>
    <a:masterClrMapping/>
  </p:clrMapOvr>
  <p:transition spd="med">
    <p:wipe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349651" y="2929729"/>
            <a:ext cx="1437373" cy="572159"/>
          </a:xfrm>
          <a:prstGeom prst="rect">
            <a:avLst/>
          </a:prstGeom>
        </p:spPr>
      </p:pic>
      <p:sp>
        <p:nvSpPr>
          <p:cNvPr id="9" name="Rounded Rectangle 8"/>
          <p:cNvSpPr/>
          <p:nvPr/>
        </p:nvSpPr>
        <p:spPr>
          <a:xfrm>
            <a:off x="2292444" y="3536271"/>
            <a:ext cx="3638144" cy="1431948"/>
          </a:xfrm>
          <a:prstGeom prst="roundRect">
            <a:avLst/>
          </a:prstGeom>
          <a:ln/>
        </p:spPr>
        <p:style>
          <a:lnRef idx="2">
            <a:schemeClr val="accent1"/>
          </a:lnRef>
          <a:fillRef idx="1">
            <a:schemeClr val="lt1"/>
          </a:fillRef>
          <a:effectRef idx="0">
            <a:schemeClr val="accent1"/>
          </a:effectRef>
          <a:fontRef idx="minor">
            <a:schemeClr val="dk1"/>
          </a:fontRef>
        </p:style>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endParaRPr>
          </a:p>
        </p:txBody>
      </p:sp>
      <p:sp>
        <p:nvSpPr>
          <p:cNvPr id="2" name="Title 1"/>
          <p:cNvSpPr>
            <a:spLocks noGrp="1"/>
          </p:cNvSpPr>
          <p:nvPr>
            <p:ph type="title"/>
          </p:nvPr>
        </p:nvSpPr>
        <p:spPr>
          <a:xfrm>
            <a:off x="274319" y="326496"/>
            <a:ext cx="8509758" cy="640080"/>
          </a:xfrm>
        </p:spPr>
        <p:txBody>
          <a:bodyPr>
            <a:normAutofit fontScale="90000"/>
          </a:bodyPr>
          <a:lstStyle/>
          <a:p>
            <a:r>
              <a:rPr lang="en-US" dirty="0" smtClean="0"/>
              <a:t>Firewall sandwich deployment options for all customer scenarios : The Open Firewall </a:t>
            </a:r>
            <a:r>
              <a:rPr lang="en-US" dirty="0"/>
              <a:t>Sandwich</a:t>
            </a:r>
            <a:br>
              <a:rPr lang="en-US" dirty="0"/>
            </a:br>
            <a:endParaRPr lang="en-US" dirty="0"/>
          </a:p>
        </p:txBody>
      </p:sp>
      <p:sp>
        <p:nvSpPr>
          <p:cNvPr id="3" name="Content Placeholder 2"/>
          <p:cNvSpPr>
            <a:spLocks noGrp="1"/>
          </p:cNvSpPr>
          <p:nvPr>
            <p:ph sz="half" idx="1"/>
          </p:nvPr>
        </p:nvSpPr>
        <p:spPr>
          <a:xfrm>
            <a:off x="271509" y="1901685"/>
            <a:ext cx="7924386" cy="3200400"/>
          </a:xfrm>
        </p:spPr>
        <p:txBody>
          <a:bodyPr/>
          <a:lstStyle/>
          <a:p>
            <a:pPr marL="341313" lvl="1" indent="0">
              <a:buNone/>
            </a:pPr>
            <a:r>
              <a:rPr lang="en-US" sz="1400" dirty="0"/>
              <a:t>Customer would like to replace their firewall solution with Dell-SonicWALL’s but would prefer to leverage their existing switch infrastructure</a:t>
            </a:r>
          </a:p>
          <a:p>
            <a:pPr lvl="1"/>
            <a:r>
              <a:rPr lang="en-US" dirty="0" smtClean="0"/>
              <a:t>Requires enormous amount of NAT and concurrent connections</a:t>
            </a:r>
          </a:p>
          <a:p>
            <a:pPr lvl="1"/>
            <a:r>
              <a:rPr lang="en-US" dirty="0" smtClean="0"/>
              <a:t>3</a:t>
            </a:r>
            <a:r>
              <a:rPr lang="en-US" baseline="30000" dirty="0" smtClean="0"/>
              <a:t>rd</a:t>
            </a:r>
            <a:r>
              <a:rPr lang="en-US" dirty="0" smtClean="0"/>
              <a:t> party Layer 3 Network </a:t>
            </a:r>
            <a:r>
              <a:rPr lang="en-US" dirty="0" err="1" smtClean="0"/>
              <a:t>Loadbalancer</a:t>
            </a:r>
            <a:r>
              <a:rPr lang="en-US" dirty="0" smtClean="0"/>
              <a:t> needed</a:t>
            </a:r>
            <a:endParaRPr lang="en-US" dirty="0"/>
          </a:p>
          <a:p>
            <a:pPr marL="341313" lvl="1" indent="0">
              <a:buNone/>
            </a:pPr>
            <a:endParaRPr lang="en-US" dirty="0" smtClean="0"/>
          </a:p>
          <a:p>
            <a:pPr marL="341313" lvl="1" indent="0">
              <a:buNone/>
            </a:pPr>
            <a:endParaRPr lang="en-US" dirty="0" smtClean="0"/>
          </a:p>
          <a:p>
            <a:pPr lvl="1"/>
            <a:endParaRPr lang="en-US" dirty="0"/>
          </a:p>
          <a:p>
            <a:pPr marL="341313" lvl="1" indent="0">
              <a:buNone/>
            </a:pPr>
            <a:endParaRPr lang="en-US" dirty="0" smtClean="0"/>
          </a:p>
        </p:txBody>
      </p:sp>
      <p:sp>
        <p:nvSpPr>
          <p:cNvPr id="7" name="Curved Right Arrow 6"/>
          <p:cNvSpPr/>
          <p:nvPr/>
        </p:nvSpPr>
        <p:spPr>
          <a:xfrm>
            <a:off x="1831737" y="4968221"/>
            <a:ext cx="490686" cy="980999"/>
          </a:xfrm>
          <a:prstGeom prst="curvedRightArrow">
            <a:avLst>
              <a:gd name="adj1" fmla="val 7983"/>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8" name="Curved Left Arrow 7"/>
          <p:cNvSpPr/>
          <p:nvPr/>
        </p:nvSpPr>
        <p:spPr>
          <a:xfrm>
            <a:off x="5930591" y="4986116"/>
            <a:ext cx="451059" cy="949816"/>
          </a:xfrm>
          <a:prstGeom prst="curvedLeftArrow">
            <a:avLst>
              <a:gd name="adj1" fmla="val 14190"/>
              <a:gd name="adj2" fmla="val 50000"/>
              <a:gd name="adj3" fmla="val 25000"/>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cxnSp>
        <p:nvCxnSpPr>
          <p:cNvPr id="11" name="Straight Connector 10"/>
          <p:cNvCxnSpPr/>
          <p:nvPr/>
        </p:nvCxnSpPr>
        <p:spPr>
          <a:xfrm>
            <a:off x="772108" y="4658427"/>
            <a:ext cx="697473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434258" y="4404300"/>
            <a:ext cx="986167"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Perimeter</a:t>
            </a:r>
          </a:p>
        </p:txBody>
      </p:sp>
      <p:sp>
        <p:nvSpPr>
          <p:cNvPr id="14" name="TextBox 13"/>
          <p:cNvSpPr txBox="1"/>
          <p:nvPr/>
        </p:nvSpPr>
        <p:spPr>
          <a:xfrm>
            <a:off x="158403" y="3642725"/>
            <a:ext cx="165949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   Routing/</a:t>
            </a:r>
            <a:r>
              <a:rPr lang="en-US" sz="1400" dirty="0" err="1">
                <a:solidFill>
                  <a:schemeClr val="bg2"/>
                </a:solidFill>
                <a:latin typeface="+mn-lt"/>
              </a:rPr>
              <a:t>Stateful</a:t>
            </a:r>
            <a:endParaRPr lang="en-US" sz="1400" dirty="0">
              <a:solidFill>
                <a:schemeClr val="bg2"/>
              </a:solidFill>
              <a:latin typeface="+mn-lt"/>
            </a:endParaRPr>
          </a:p>
        </p:txBody>
      </p:sp>
      <p:sp>
        <p:nvSpPr>
          <p:cNvPr id="15" name="TextBox 14"/>
          <p:cNvSpPr txBox="1"/>
          <p:nvPr/>
        </p:nvSpPr>
        <p:spPr>
          <a:xfrm>
            <a:off x="311986" y="3905450"/>
            <a:ext cx="1565985" cy="750975"/>
          </a:xfrm>
          <a:prstGeom prst="rect">
            <a:avLst/>
          </a:prstGeom>
          <a:noFill/>
        </p:spPr>
        <p:txBody>
          <a:bodyPr wrap="square" rtlCol="0">
            <a:spAutoFit/>
          </a:bodyPr>
          <a:lstStyle/>
          <a:p>
            <a:pPr>
              <a:lnSpc>
                <a:spcPct val="90000"/>
              </a:lnSpc>
              <a:spcBef>
                <a:spcPts val="600"/>
              </a:spcBef>
              <a:spcAft>
                <a:spcPts val="0"/>
              </a:spcAft>
              <a:buClr>
                <a:schemeClr val="bg1"/>
              </a:buClr>
            </a:pPr>
            <a:r>
              <a:rPr lang="en-US" sz="1400" dirty="0">
                <a:solidFill>
                  <a:schemeClr val="bg2"/>
                </a:solidFill>
                <a:latin typeface="+mn-lt"/>
              </a:rPr>
              <a:t>Deep Packet Inspection</a:t>
            </a:r>
          </a:p>
          <a:p>
            <a:pPr>
              <a:lnSpc>
                <a:spcPct val="90000"/>
              </a:lnSpc>
              <a:spcBef>
                <a:spcPts val="600"/>
              </a:spcBef>
              <a:spcAft>
                <a:spcPts val="0"/>
              </a:spcAft>
              <a:buClr>
                <a:schemeClr val="bg1"/>
              </a:buClr>
            </a:pPr>
            <a:r>
              <a:rPr lang="en-US" sz="1400" dirty="0">
                <a:solidFill>
                  <a:schemeClr val="bg2"/>
                </a:solidFill>
                <a:latin typeface="+mn-lt"/>
              </a:rPr>
              <a:t>Link Aggregation</a:t>
            </a:r>
          </a:p>
        </p:txBody>
      </p:sp>
      <p:sp>
        <p:nvSpPr>
          <p:cNvPr id="4" name="Rounded Rectangle 3"/>
          <p:cNvSpPr/>
          <p:nvPr/>
        </p:nvSpPr>
        <p:spPr>
          <a:xfrm>
            <a:off x="2692958" y="5181947"/>
            <a:ext cx="1052871" cy="666495"/>
          </a:xfrm>
          <a:prstGeom prst="roundRect">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r>
              <a:rPr lang="en-US" sz="800" dirty="0" err="1">
                <a:solidFill>
                  <a:schemeClr val="tx2"/>
                </a:solidFill>
                <a:latin typeface="+mn-lt"/>
              </a:rPr>
              <a:t>Loadbalancer</a:t>
            </a:r>
            <a:endParaRPr lang="en-US" sz="800" dirty="0">
              <a:solidFill>
                <a:schemeClr val="tx2"/>
              </a:solidFill>
              <a:latin typeface="+mn-lt"/>
            </a:endParaRPr>
          </a:p>
        </p:txBody>
      </p:sp>
      <p:sp>
        <p:nvSpPr>
          <p:cNvPr id="22" name="Rounded Rectangle 21"/>
          <p:cNvSpPr/>
          <p:nvPr/>
        </p:nvSpPr>
        <p:spPr>
          <a:xfrm>
            <a:off x="4513154" y="5194366"/>
            <a:ext cx="1017371" cy="666495"/>
          </a:xfrm>
          <a:prstGeom prst="roundRect">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r>
              <a:rPr lang="en-US" sz="800" dirty="0" err="1">
                <a:solidFill>
                  <a:schemeClr val="tx2"/>
                </a:solidFill>
              </a:rPr>
              <a:t>Loadbalancer</a:t>
            </a:r>
            <a:endParaRPr lang="en-US" sz="800" dirty="0">
              <a:solidFill>
                <a:schemeClr val="tx2"/>
              </a:solidFill>
            </a:endParaRPr>
          </a:p>
        </p:txBody>
      </p:sp>
      <p:pic>
        <p:nvPicPr>
          <p:cNvPr id="23" name="Picture 22"/>
          <p:cNvPicPr>
            <a:picLocks noChangeAspect="1"/>
          </p:cNvPicPr>
          <p:nvPr/>
        </p:nvPicPr>
        <p:blipFill>
          <a:blip r:embed="rId4"/>
          <a:stretch>
            <a:fillRect/>
          </a:stretch>
        </p:blipFill>
        <p:spPr>
          <a:xfrm>
            <a:off x="6292342" y="2932400"/>
            <a:ext cx="1189047" cy="620373"/>
          </a:xfrm>
          <a:prstGeom prst="rect">
            <a:avLst/>
          </a:prstGeom>
        </p:spPr>
      </p:pic>
      <p:pic>
        <p:nvPicPr>
          <p:cNvPr id="5" name="Picture 4"/>
          <p:cNvPicPr>
            <a:picLocks noChangeAspect="1"/>
          </p:cNvPicPr>
          <p:nvPr/>
        </p:nvPicPr>
        <p:blipFill>
          <a:blip r:embed="rId5"/>
          <a:stretch>
            <a:fillRect/>
          </a:stretch>
        </p:blipFill>
        <p:spPr>
          <a:xfrm>
            <a:off x="2554251" y="3614070"/>
            <a:ext cx="3241907" cy="1276351"/>
          </a:xfrm>
          <a:prstGeom prst="rect">
            <a:avLst/>
          </a:prstGeom>
        </p:spPr>
      </p:pic>
      <p:sp>
        <p:nvSpPr>
          <p:cNvPr id="24" name="TextBox 23"/>
          <p:cNvSpPr txBox="1"/>
          <p:nvPr/>
        </p:nvSpPr>
        <p:spPr>
          <a:xfrm>
            <a:off x="7434259" y="4699884"/>
            <a:ext cx="1138453"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Distribution</a:t>
            </a:r>
          </a:p>
        </p:txBody>
      </p:sp>
      <p:cxnSp>
        <p:nvCxnSpPr>
          <p:cNvPr id="16" name="Straight Connector 15"/>
          <p:cNvCxnSpPr>
            <a:stCxn id="4" idx="3"/>
            <a:endCxn id="22" idx="1"/>
          </p:cNvCxnSpPr>
          <p:nvPr/>
        </p:nvCxnSpPr>
        <p:spPr>
          <a:xfrm>
            <a:off x="3745829" y="5515193"/>
            <a:ext cx="767325" cy="124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4" idx="0"/>
          </p:cNvCxnSpPr>
          <p:nvPr/>
        </p:nvCxnSpPr>
        <p:spPr>
          <a:xfrm>
            <a:off x="3003869" y="4968221"/>
            <a:ext cx="215520" cy="21372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2" idx="0"/>
          </p:cNvCxnSpPr>
          <p:nvPr/>
        </p:nvCxnSpPr>
        <p:spPr>
          <a:xfrm flipV="1">
            <a:off x="5021835" y="4968221"/>
            <a:ext cx="144444" cy="226145"/>
          </a:xfrm>
          <a:prstGeom prst="line">
            <a:avLst/>
          </a:prstGeom>
        </p:spPr>
        <p:style>
          <a:lnRef idx="1">
            <a:schemeClr val="accent1"/>
          </a:lnRef>
          <a:fillRef idx="0">
            <a:schemeClr val="accent1"/>
          </a:fillRef>
          <a:effectRef idx="0">
            <a:schemeClr val="accent1"/>
          </a:effectRef>
          <a:fontRef idx="minor">
            <a:schemeClr val="tx1"/>
          </a:fontRef>
        </p:style>
      </p:cxnSp>
      <p:sp>
        <p:nvSpPr>
          <p:cNvPr id="30" name="Cloud Callout 29"/>
          <p:cNvSpPr/>
          <p:nvPr/>
        </p:nvSpPr>
        <p:spPr>
          <a:xfrm>
            <a:off x="3606375" y="3076318"/>
            <a:ext cx="1487682" cy="284724"/>
          </a:xfrm>
          <a:prstGeom prst="cloudCallout">
            <a:avLst>
              <a:gd name="adj1" fmla="val -9835"/>
              <a:gd name="adj2" fmla="val 110134"/>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r>
              <a:rPr lang="en-US" sz="800" dirty="0">
                <a:solidFill>
                  <a:schemeClr val="tx2"/>
                </a:solidFill>
                <a:latin typeface="+mn-lt"/>
              </a:rPr>
              <a:t>Internet</a:t>
            </a:r>
          </a:p>
        </p:txBody>
      </p:sp>
      <p:sp>
        <p:nvSpPr>
          <p:cNvPr id="34" name="TextBox 33"/>
          <p:cNvSpPr txBox="1"/>
          <p:nvPr/>
        </p:nvSpPr>
        <p:spPr>
          <a:xfrm>
            <a:off x="6726357" y="3559872"/>
            <a:ext cx="360996"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or</a:t>
            </a:r>
          </a:p>
        </p:txBody>
      </p:sp>
      <p:pic>
        <p:nvPicPr>
          <p:cNvPr id="35" name="Picture 34"/>
          <p:cNvPicPr>
            <a:picLocks noChangeAspect="1"/>
          </p:cNvPicPr>
          <p:nvPr/>
        </p:nvPicPr>
        <p:blipFill>
          <a:blip r:embed="rId6"/>
          <a:stretch>
            <a:fillRect/>
          </a:stretch>
        </p:blipFill>
        <p:spPr>
          <a:xfrm>
            <a:off x="6254889" y="3847018"/>
            <a:ext cx="565670" cy="410049"/>
          </a:xfrm>
          <a:prstGeom prst="rect">
            <a:avLst/>
          </a:prstGeom>
        </p:spPr>
      </p:pic>
      <p:pic>
        <p:nvPicPr>
          <p:cNvPr id="36" name="Picture 35"/>
          <p:cNvPicPr>
            <a:picLocks noChangeAspect="1"/>
          </p:cNvPicPr>
          <p:nvPr/>
        </p:nvPicPr>
        <p:blipFill>
          <a:blip r:embed="rId7"/>
          <a:stretch>
            <a:fillRect/>
          </a:stretch>
        </p:blipFill>
        <p:spPr>
          <a:xfrm>
            <a:off x="6833511" y="3860307"/>
            <a:ext cx="686104" cy="192400"/>
          </a:xfrm>
          <a:prstGeom prst="rect">
            <a:avLst/>
          </a:prstGeom>
        </p:spPr>
      </p:pic>
      <p:pic>
        <p:nvPicPr>
          <p:cNvPr id="37" name="Picture 36"/>
          <p:cNvPicPr>
            <a:picLocks noChangeAspect="1"/>
          </p:cNvPicPr>
          <p:nvPr/>
        </p:nvPicPr>
        <p:blipFill>
          <a:blip r:embed="rId8"/>
          <a:stretch>
            <a:fillRect/>
          </a:stretch>
        </p:blipFill>
        <p:spPr>
          <a:xfrm>
            <a:off x="6820560" y="4096421"/>
            <a:ext cx="699056" cy="245875"/>
          </a:xfrm>
          <a:prstGeom prst="rect">
            <a:avLst/>
          </a:prstGeom>
        </p:spPr>
      </p:pic>
      <p:pic>
        <p:nvPicPr>
          <p:cNvPr id="38" name="Picture 37"/>
          <p:cNvPicPr>
            <a:picLocks noChangeAspect="1"/>
          </p:cNvPicPr>
          <p:nvPr/>
        </p:nvPicPr>
        <p:blipFill>
          <a:blip r:embed="rId9"/>
          <a:stretch>
            <a:fillRect/>
          </a:stretch>
        </p:blipFill>
        <p:spPr>
          <a:xfrm>
            <a:off x="6886861" y="5090131"/>
            <a:ext cx="734438" cy="257053"/>
          </a:xfrm>
          <a:prstGeom prst="rect">
            <a:avLst/>
          </a:prstGeom>
        </p:spPr>
      </p:pic>
      <p:pic>
        <p:nvPicPr>
          <p:cNvPr id="39" name="Picture 38"/>
          <p:cNvPicPr>
            <a:picLocks noChangeAspect="1"/>
          </p:cNvPicPr>
          <p:nvPr/>
        </p:nvPicPr>
        <p:blipFill>
          <a:blip r:embed="rId10"/>
          <a:stretch>
            <a:fillRect/>
          </a:stretch>
        </p:blipFill>
        <p:spPr>
          <a:xfrm>
            <a:off x="7618321" y="5132800"/>
            <a:ext cx="577574" cy="591576"/>
          </a:xfrm>
          <a:prstGeom prst="rect">
            <a:avLst/>
          </a:prstGeom>
        </p:spPr>
      </p:pic>
      <p:pic>
        <p:nvPicPr>
          <p:cNvPr id="40" name="Picture 39"/>
          <p:cNvPicPr>
            <a:picLocks noChangeAspect="1"/>
          </p:cNvPicPr>
          <p:nvPr/>
        </p:nvPicPr>
        <p:blipFill>
          <a:blip r:embed="rId11"/>
          <a:stretch>
            <a:fillRect/>
          </a:stretch>
        </p:blipFill>
        <p:spPr>
          <a:xfrm>
            <a:off x="6886866" y="5402479"/>
            <a:ext cx="682859" cy="300311"/>
          </a:xfrm>
          <a:prstGeom prst="rect">
            <a:avLst/>
          </a:prstGeom>
        </p:spPr>
      </p:pic>
      <p:sp>
        <p:nvSpPr>
          <p:cNvPr id="41" name="TextBox 40"/>
          <p:cNvSpPr txBox="1"/>
          <p:nvPr/>
        </p:nvSpPr>
        <p:spPr>
          <a:xfrm>
            <a:off x="360682" y="4825155"/>
            <a:ext cx="1582484" cy="286232"/>
          </a:xfrm>
          <a:prstGeom prst="rect">
            <a:avLst/>
          </a:prstGeom>
          <a:noFill/>
        </p:spPr>
        <p:txBody>
          <a:bodyPr wrap="none" rtlCol="0">
            <a:spAutoFit/>
          </a:bodyPr>
          <a:lstStyle/>
          <a:p>
            <a:pPr>
              <a:lnSpc>
                <a:spcPct val="90000"/>
              </a:lnSpc>
              <a:spcBef>
                <a:spcPts val="600"/>
              </a:spcBef>
              <a:spcAft>
                <a:spcPts val="0"/>
              </a:spcAft>
              <a:buClr>
                <a:schemeClr val="bg1"/>
              </a:buClr>
            </a:pPr>
            <a:r>
              <a:rPr lang="en-US" sz="1400" dirty="0">
                <a:solidFill>
                  <a:schemeClr val="bg2"/>
                </a:solidFill>
                <a:latin typeface="+mn-lt"/>
              </a:rPr>
              <a:t>L3 Load balancer</a:t>
            </a:r>
          </a:p>
        </p:txBody>
      </p:sp>
    </p:spTree>
    <p:extLst>
      <p:ext uri="{BB962C8B-B14F-4D97-AF65-F5344CB8AC3E}">
        <p14:creationId xmlns:p14="http://schemas.microsoft.com/office/powerpoint/2010/main" val="3944523029"/>
      </p:ext>
    </p:extLst>
  </p:cSld>
  <p:clrMapOvr>
    <a:masterClrMapping/>
  </p:clrMapOvr>
  <p:transition spd="med">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far does it scale?</a:t>
            </a:r>
            <a:endParaRPr lang="en-US" dirty="0"/>
          </a:p>
        </p:txBody>
      </p:sp>
      <p:graphicFrame>
        <p:nvGraphicFramePr>
          <p:cNvPr id="3" name="Table 2"/>
          <p:cNvGraphicFramePr>
            <a:graphicFrameLocks noGrp="1"/>
          </p:cNvGraphicFramePr>
          <p:nvPr>
            <p:extLst/>
          </p:nvPr>
        </p:nvGraphicFramePr>
        <p:xfrm>
          <a:off x="234087" y="1720447"/>
          <a:ext cx="8492950" cy="3165958"/>
        </p:xfrm>
        <a:graphic>
          <a:graphicData uri="http://schemas.openxmlformats.org/drawingml/2006/table">
            <a:tbl>
              <a:tblPr/>
              <a:tblGrid>
                <a:gridCol w="892454"/>
                <a:gridCol w="955410"/>
                <a:gridCol w="926941"/>
                <a:gridCol w="860849"/>
                <a:gridCol w="2574950"/>
                <a:gridCol w="789833"/>
                <a:gridCol w="694535"/>
                <a:gridCol w="797978"/>
              </a:tblGrid>
              <a:tr h="267103">
                <a:tc gridSpan="8">
                  <a:txBody>
                    <a:bodyPr/>
                    <a:lstStyle/>
                    <a:p>
                      <a:pPr algn="ctr" fontAlgn="ctr"/>
                      <a:r>
                        <a:rPr lang="en-US" sz="1500" b="0" i="0" u="none" strike="noStrike" dirty="0" smtClean="0">
                          <a:solidFill>
                            <a:srgbClr val="FFFFFF"/>
                          </a:solidFill>
                          <a:effectLst/>
                          <a:latin typeface="Calibri"/>
                        </a:rPr>
                        <a:t>Cluster of Firewall Blades </a:t>
                      </a:r>
                      <a:r>
                        <a:rPr lang="en-US" sz="1500" b="0" i="0" u="none" strike="noStrike" dirty="0">
                          <a:solidFill>
                            <a:srgbClr val="FFFFFF"/>
                          </a:solidFill>
                          <a:effectLst/>
                          <a:latin typeface="Calibri"/>
                        </a:rPr>
                        <a:t>configuration (Wiremode. NATed, Routed)</a:t>
                      </a:r>
                    </a:p>
                  </a:txBody>
                  <a:tcPr marL="5275" marR="5275" marT="5275" marB="0" anchor="ctr">
                    <a:lnL>
                      <a:noFill/>
                    </a:lnL>
                    <a:lnR>
                      <a:noFill/>
                    </a:lnR>
                    <a:lnT>
                      <a:noFill/>
                    </a:lnT>
                    <a:lnB w="6350" cap="flat" cmpd="sng" algn="ctr">
                      <a:solidFill>
                        <a:srgbClr val="000000"/>
                      </a:solidFill>
                      <a:prstDash val="solid"/>
                      <a:round/>
                      <a:headEnd type="none" w="med" len="med"/>
                      <a:tailEnd type="none" w="med" len="med"/>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5835">
                <a:tc>
                  <a:txBody>
                    <a:bodyPr/>
                    <a:lstStyle/>
                    <a:p>
                      <a:pPr algn="ctr" fontAlgn="t"/>
                      <a:r>
                        <a:rPr lang="en-US" sz="1100" b="0" i="0" u="none" strike="noStrike" dirty="0">
                          <a:solidFill>
                            <a:srgbClr val="FFFFFF"/>
                          </a:solidFill>
                          <a:effectLst/>
                          <a:latin typeface="Calibri"/>
                        </a:rPr>
                        <a:t>Firewall Mode</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dirty="0">
                          <a:solidFill>
                            <a:srgbClr val="FFFFFF"/>
                          </a:solidFill>
                          <a:effectLst/>
                          <a:latin typeface="Calibri"/>
                        </a:rPr>
                        <a:t>Security Services</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a:solidFill>
                            <a:srgbClr val="FFFFFF"/>
                          </a:solidFill>
                          <a:effectLst/>
                          <a:latin typeface="Calibri"/>
                        </a:rPr>
                        <a:t>Platform </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a:solidFill>
                            <a:srgbClr val="FFFFFF"/>
                          </a:solidFill>
                          <a:effectLst/>
                          <a:latin typeface="Calibri"/>
                        </a:rPr>
                        <a:t>Dell F10 Switches</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dirty="0">
                          <a:solidFill>
                            <a:srgbClr val="FFFFFF"/>
                          </a:solidFill>
                          <a:effectLst/>
                          <a:latin typeface="Calibri"/>
                        </a:rPr>
                        <a:t>Throughput</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dirty="0">
                          <a:solidFill>
                            <a:srgbClr val="FFFFFF"/>
                          </a:solidFill>
                          <a:effectLst/>
                          <a:latin typeface="Calibri"/>
                        </a:rPr>
                        <a:t>DPI-SSL Throughput</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dirty="0">
                          <a:solidFill>
                            <a:srgbClr val="FFFFFF"/>
                          </a:solidFill>
                          <a:effectLst/>
                          <a:latin typeface="Calibri"/>
                        </a:rPr>
                        <a:t>TCP connection per seconds</a:t>
                      </a: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t"/>
                      <a:r>
                        <a:rPr lang="en-US" sz="1100" b="0" i="0" u="none" strike="noStrike" dirty="0">
                          <a:solidFill>
                            <a:srgbClr val="FFFFFF"/>
                          </a:solidFill>
                          <a:effectLst/>
                          <a:latin typeface="Calibri"/>
                        </a:rPr>
                        <a:t>Max Concurrent </a:t>
                      </a:r>
                      <a:r>
                        <a:rPr lang="en-US" sz="1100" b="0" i="0" u="none" strike="noStrike" dirty="0" smtClean="0">
                          <a:solidFill>
                            <a:srgbClr val="FFFFFF"/>
                          </a:solidFill>
                          <a:effectLst/>
                          <a:latin typeface="Calibri"/>
                        </a:rPr>
                        <a:t>TCP connections</a:t>
                      </a:r>
                      <a:endParaRPr lang="en-US" sz="1100" b="0" i="0" u="none" strike="noStrike" dirty="0">
                        <a:solidFill>
                          <a:srgbClr val="FFFFFF"/>
                        </a:solidFill>
                        <a:effectLst/>
                        <a:latin typeface="Calibri"/>
                      </a:endParaRPr>
                    </a:p>
                  </a:txBody>
                  <a:tcPr marL="5275" marR="5275" marT="527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340555">
                <a:tc rowSpan="3">
                  <a:txBody>
                    <a:bodyPr/>
                    <a:lstStyle/>
                    <a:p>
                      <a:pPr algn="ctr" fontAlgn="ctr"/>
                      <a:r>
                        <a:rPr lang="en-US" sz="1100" b="0" i="0" u="none" strike="noStrike" dirty="0">
                          <a:solidFill>
                            <a:srgbClr val="000000"/>
                          </a:solidFill>
                          <a:effectLst/>
                          <a:latin typeface="Calibri"/>
                        </a:rPr>
                        <a:t>Wiremode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a:solidFill>
                            <a:srgbClr val="000000"/>
                          </a:solidFill>
                          <a:effectLst/>
                          <a:latin typeface="Calibri"/>
                        </a:rPr>
                        <a:t>IPS+ App Intelligence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SM9400 (16 units)</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a:solidFill>
                            <a:srgbClr val="000000"/>
                          </a:solidFill>
                          <a:effectLst/>
                          <a:latin typeface="Calibri"/>
                        </a:rPr>
                        <a:t>S5000, S6000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160G (120G </a:t>
                      </a:r>
                      <a:r>
                        <a:rPr lang="en-US" sz="1100" b="0" i="0" u="none" strike="noStrike" dirty="0" smtClean="0">
                          <a:solidFill>
                            <a:srgbClr val="000000"/>
                          </a:solidFill>
                          <a:effectLst/>
                          <a:latin typeface="Calibri"/>
                        </a:rPr>
                        <a:t>recommended for</a:t>
                      </a:r>
                      <a:r>
                        <a:rPr lang="en-US" sz="1100" b="0" i="0" u="none" strike="noStrike" baseline="0" dirty="0" smtClean="0">
                          <a:solidFill>
                            <a:srgbClr val="000000"/>
                          </a:solidFill>
                          <a:effectLst/>
                          <a:latin typeface="Calibri"/>
                        </a:rPr>
                        <a:t> </a:t>
                      </a:r>
                      <a:r>
                        <a:rPr lang="en-US" sz="1100" b="0" i="0" u="none" strike="noStrike" dirty="0" smtClean="0">
                          <a:solidFill>
                            <a:srgbClr val="000000"/>
                          </a:solidFill>
                          <a:effectLst/>
                          <a:latin typeface="Calibri"/>
                        </a:rPr>
                        <a:t>redundancy)</a:t>
                      </a:r>
                      <a:endParaRPr lang="en-US" sz="1100" b="0" i="0" u="none" strike="noStrike" dirty="0">
                        <a:solidFill>
                          <a:srgbClr val="000000"/>
                        </a:solidFill>
                        <a:effectLst/>
                        <a:latin typeface="Calibri"/>
                      </a:endParaRP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40G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2.2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24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340555">
                <a:tc vMerge="1">
                  <a:txBody>
                    <a:bodyPr/>
                    <a:lstStyle/>
                    <a:p>
                      <a:endParaRPr lang="en-US"/>
                    </a:p>
                  </a:txBody>
                  <a:tcPr/>
                </a:tc>
                <a:tc>
                  <a:txBody>
                    <a:bodyPr/>
                    <a:lstStyle/>
                    <a:p>
                      <a:pPr algn="l" fontAlgn="ctr"/>
                      <a:r>
                        <a:rPr lang="en-US" sz="1100" b="0" i="0" u="none" strike="noStrike">
                          <a:solidFill>
                            <a:srgbClr val="000000"/>
                          </a:solidFill>
                          <a:effectLst/>
                          <a:latin typeface="Calibri"/>
                        </a:rPr>
                        <a:t>IPS+ App Intelligence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SM9800 (16 units)</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a:solidFill>
                            <a:srgbClr val="000000"/>
                          </a:solidFill>
                          <a:effectLst/>
                          <a:latin typeface="Calibri"/>
                        </a:rPr>
                        <a:t>S5000, S6000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320G (240G </a:t>
                      </a:r>
                      <a:r>
                        <a:rPr lang="en-US" sz="1100" b="0" i="0" u="none" strike="noStrike" dirty="0" smtClean="0">
                          <a:solidFill>
                            <a:srgbClr val="000000"/>
                          </a:solidFill>
                          <a:effectLst/>
                          <a:latin typeface="Calibri"/>
                        </a:rPr>
                        <a:t>recommended </a:t>
                      </a:r>
                      <a:r>
                        <a:rPr lang="en-US" sz="1100" b="0" i="0" u="none" strike="noStrike" dirty="0">
                          <a:solidFill>
                            <a:srgbClr val="000000"/>
                          </a:solidFill>
                          <a:effectLst/>
                          <a:latin typeface="Calibri"/>
                        </a:rPr>
                        <a:t>for </a:t>
                      </a:r>
                      <a:r>
                        <a:rPr lang="en-US" sz="1100" b="0" i="0" u="none" strike="noStrike" dirty="0" smtClean="0">
                          <a:solidFill>
                            <a:srgbClr val="000000"/>
                          </a:solidFill>
                          <a:effectLst/>
                          <a:latin typeface="Calibri"/>
                        </a:rPr>
                        <a:t>redundancy)</a:t>
                      </a:r>
                      <a:endParaRPr lang="en-US" sz="1100" b="0" i="0" u="none" strike="noStrike" dirty="0">
                        <a:solidFill>
                          <a:srgbClr val="000000"/>
                        </a:solidFill>
                        <a:effectLst/>
                        <a:latin typeface="Calibri"/>
                      </a:endParaRP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80G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4.5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40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522064">
                <a:tc vMerge="1">
                  <a:txBody>
                    <a:bodyPr/>
                    <a:lstStyle/>
                    <a:p>
                      <a:endParaRPr lang="en-US"/>
                    </a:p>
                  </a:txBody>
                  <a:tcPr/>
                </a:tc>
                <a:tc>
                  <a:txBody>
                    <a:bodyPr/>
                    <a:lstStyle/>
                    <a:p>
                      <a:pPr algn="l" fontAlgn="ctr"/>
                      <a:r>
                        <a:rPr lang="en-US" sz="1100" b="0" i="0" u="none" strike="noStrike">
                          <a:solidFill>
                            <a:srgbClr val="000000"/>
                          </a:solidFill>
                          <a:effectLst/>
                          <a:latin typeface="Calibri"/>
                        </a:rPr>
                        <a:t>IPS, GAV, ASPY and Application Intelligence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SM9800 (16 units)</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dirty="0">
                          <a:solidFill>
                            <a:srgbClr val="000000"/>
                          </a:solidFill>
                          <a:effectLst/>
                          <a:latin typeface="Calibri"/>
                        </a:rPr>
                        <a:t>S5000, S6000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160G (120G </a:t>
                      </a:r>
                      <a:r>
                        <a:rPr lang="en-US" sz="1100" b="0" i="0" u="none" strike="noStrike" dirty="0" smtClean="0">
                          <a:solidFill>
                            <a:srgbClr val="000000"/>
                          </a:solidFill>
                          <a:effectLst/>
                          <a:latin typeface="Calibri"/>
                        </a:rPr>
                        <a:t>recommended </a:t>
                      </a:r>
                      <a:r>
                        <a:rPr lang="en-US" sz="1100" b="0" i="0" u="none" strike="noStrike" dirty="0">
                          <a:solidFill>
                            <a:srgbClr val="000000"/>
                          </a:solidFill>
                          <a:effectLst/>
                          <a:latin typeface="Calibri"/>
                        </a:rPr>
                        <a:t>for </a:t>
                      </a:r>
                      <a:r>
                        <a:rPr lang="en-US" sz="1100" b="0" i="0" u="none" strike="noStrike" dirty="0" smtClean="0">
                          <a:solidFill>
                            <a:srgbClr val="000000"/>
                          </a:solidFill>
                          <a:effectLst/>
                          <a:latin typeface="Calibri"/>
                        </a:rPr>
                        <a:t>redundancy)</a:t>
                      </a:r>
                      <a:endParaRPr lang="en-US" sz="1100" b="0" i="0" u="none" strike="noStrike" dirty="0">
                        <a:solidFill>
                          <a:srgbClr val="000000"/>
                        </a:solidFill>
                        <a:effectLst/>
                        <a:latin typeface="Calibri"/>
                      </a:endParaRP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80G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4.5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40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509923">
                <a:tc rowSpan="2">
                  <a:txBody>
                    <a:bodyPr/>
                    <a:lstStyle/>
                    <a:p>
                      <a:pPr algn="ctr" fontAlgn="ctr"/>
                      <a:r>
                        <a:rPr lang="en-US" sz="1100" b="0" i="0" u="none" strike="noStrike">
                          <a:solidFill>
                            <a:srgbClr val="000000"/>
                          </a:solidFill>
                          <a:effectLst/>
                          <a:latin typeface="Calibri"/>
                        </a:rPr>
                        <a:t>NATed/Routed</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a:solidFill>
                            <a:srgbClr val="000000"/>
                          </a:solidFill>
                          <a:effectLst/>
                          <a:latin typeface="Calibri"/>
                        </a:rPr>
                        <a:t>IPS, GAV, ASPY and Application Intelligence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SM9400 (16 units) + 4 X SM9800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a:solidFill>
                            <a:srgbClr val="000000"/>
                          </a:solidFill>
                          <a:effectLst/>
                          <a:latin typeface="Calibri"/>
                        </a:rPr>
                        <a:t>S5000, S6000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120G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40G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1.1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12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r h="509923">
                <a:tc vMerge="1">
                  <a:txBody>
                    <a:bodyPr/>
                    <a:lstStyle/>
                    <a:p>
                      <a:endParaRPr lang="en-US"/>
                    </a:p>
                  </a:txBody>
                  <a:tcPr/>
                </a:tc>
                <a:tc>
                  <a:txBody>
                    <a:bodyPr/>
                    <a:lstStyle/>
                    <a:p>
                      <a:pPr algn="l" fontAlgn="ctr"/>
                      <a:r>
                        <a:rPr lang="en-US" sz="1100" b="0" i="0" u="none" strike="noStrike">
                          <a:solidFill>
                            <a:srgbClr val="000000"/>
                          </a:solidFill>
                          <a:effectLst/>
                          <a:latin typeface="Calibri"/>
                        </a:rPr>
                        <a:t>IPS, GAV, ASPY and Application Intelligence</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SM9800 (16 units) + 4 X SM10800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l" fontAlgn="ctr"/>
                      <a:r>
                        <a:rPr lang="en-US" sz="1100" b="0" i="0" u="none" strike="noStrike" dirty="0">
                          <a:solidFill>
                            <a:srgbClr val="000000"/>
                          </a:solidFill>
                          <a:effectLst/>
                          <a:latin typeface="Calibri"/>
                        </a:rPr>
                        <a:t>S5000, S6000</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120G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a:solidFill>
                            <a:srgbClr val="000000"/>
                          </a:solidFill>
                          <a:effectLst/>
                          <a:latin typeface="Calibri"/>
                        </a:rPr>
                        <a:t>80G</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1.6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en-US" sz="1100" b="0" i="0" u="none" strike="noStrike" dirty="0">
                          <a:solidFill>
                            <a:srgbClr val="000000"/>
                          </a:solidFill>
                          <a:effectLst/>
                          <a:latin typeface="Calibri"/>
                        </a:rPr>
                        <a:t>40 Million</a:t>
                      </a:r>
                    </a:p>
                  </a:txBody>
                  <a:tcPr marL="5275" marR="5275" marT="52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r>
            </a:tbl>
          </a:graphicData>
        </a:graphic>
      </p:graphicFrame>
      <p:sp>
        <p:nvSpPr>
          <p:cNvPr id="4" name="Rounded Rectangle 3"/>
          <p:cNvSpPr/>
          <p:nvPr/>
        </p:nvSpPr>
        <p:spPr>
          <a:xfrm>
            <a:off x="156638" y="2660654"/>
            <a:ext cx="8657167" cy="351367"/>
          </a:xfrm>
          <a:prstGeom prst="roundRect">
            <a:avLst/>
          </a:prstGeom>
          <a:noFill/>
          <a:ln w="57150">
            <a:solidFill>
              <a:srgbClr val="FF0000"/>
            </a:solidFill>
          </a:ln>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Tree>
    <p:extLst>
      <p:ext uri="{BB962C8B-B14F-4D97-AF65-F5344CB8AC3E}">
        <p14:creationId xmlns:p14="http://schemas.microsoft.com/office/powerpoint/2010/main" val="367336615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7"/>
          <p:cNvSpPr>
            <a:spLocks noChangeArrowheads="1"/>
          </p:cNvSpPr>
          <p:nvPr/>
        </p:nvSpPr>
        <p:spPr bwMode="auto">
          <a:xfrm>
            <a:off x="3411379" y="1150886"/>
            <a:ext cx="3020616" cy="3005137"/>
          </a:xfrm>
          <a:prstGeom prst="rect">
            <a:avLst/>
          </a:prstGeom>
          <a:solidFill>
            <a:schemeClr val="bg2"/>
          </a:solidFill>
          <a:ln w="19050">
            <a:noFill/>
            <a:prstDash val="dash"/>
            <a:miter lim="800000"/>
            <a:headEnd/>
            <a:tailEnd/>
          </a:ln>
        </p:spPr>
        <p:txBody>
          <a:bodyPr wrap="none" anchor="ctr"/>
          <a:lstStyle/>
          <a:p>
            <a:pPr eaLnBrk="0" hangingPunct="0"/>
            <a:endParaRPr lang="en-US" sz="1800" dirty="0">
              <a:solidFill>
                <a:srgbClr val="FFFFFF"/>
              </a:solidFill>
              <a:latin typeface="Museo Sans For Dell" charset="0"/>
              <a:cs typeface="+mn-cs"/>
            </a:endParaRPr>
          </a:p>
        </p:txBody>
      </p:sp>
      <p:sp>
        <p:nvSpPr>
          <p:cNvPr id="6149" name="Rectangle 2"/>
          <p:cNvSpPr>
            <a:spLocks noGrp="1"/>
          </p:cNvSpPr>
          <p:nvPr>
            <p:ph type="title"/>
          </p:nvPr>
        </p:nvSpPr>
        <p:spPr/>
        <p:txBody>
          <a:bodyPr/>
          <a:lstStyle/>
          <a:p>
            <a:pPr eaLnBrk="1" hangingPunct="1"/>
            <a:r>
              <a:rPr lang="en-US" dirty="0" smtClean="0">
                <a:latin typeface="Museo Sans For Dell" charset="0"/>
              </a:rPr>
              <a:t>HA Management IPs </a:t>
            </a:r>
          </a:p>
        </p:txBody>
      </p:sp>
      <p:sp>
        <p:nvSpPr>
          <p:cNvPr id="6150" name="Line 3"/>
          <p:cNvSpPr>
            <a:spLocks noChangeShapeType="1"/>
          </p:cNvSpPr>
          <p:nvPr/>
        </p:nvSpPr>
        <p:spPr bwMode="auto">
          <a:xfrm flipH="1">
            <a:off x="6028373" y="1993035"/>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1" name="Line 4"/>
          <p:cNvSpPr>
            <a:spLocks noChangeShapeType="1"/>
          </p:cNvSpPr>
          <p:nvPr/>
        </p:nvSpPr>
        <p:spPr bwMode="auto">
          <a:xfrm flipH="1">
            <a:off x="2567234" y="1977160"/>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2" name="Line 15"/>
          <p:cNvSpPr>
            <a:spLocks noChangeShapeType="1"/>
          </p:cNvSpPr>
          <p:nvPr/>
        </p:nvSpPr>
        <p:spPr bwMode="auto">
          <a:xfrm flipH="1">
            <a:off x="2571996" y="3374160"/>
            <a:ext cx="1191815"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3" name="Line 16"/>
          <p:cNvSpPr>
            <a:spLocks noChangeShapeType="1"/>
          </p:cNvSpPr>
          <p:nvPr/>
        </p:nvSpPr>
        <p:spPr bwMode="auto">
          <a:xfrm flipH="1">
            <a:off x="6028373" y="3370984"/>
            <a:ext cx="1191816" cy="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4" name="Line 18"/>
          <p:cNvSpPr>
            <a:spLocks noChangeShapeType="1"/>
          </p:cNvSpPr>
          <p:nvPr/>
        </p:nvSpPr>
        <p:spPr bwMode="auto">
          <a:xfrm flipH="1">
            <a:off x="2482691" y="2675660"/>
            <a:ext cx="920354" cy="0"/>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5" name="Line 19"/>
          <p:cNvSpPr>
            <a:spLocks noChangeShapeType="1"/>
          </p:cNvSpPr>
          <p:nvPr/>
        </p:nvSpPr>
        <p:spPr bwMode="auto">
          <a:xfrm flipH="1" flipV="1">
            <a:off x="6451052" y="2677248"/>
            <a:ext cx="851297" cy="9525"/>
          </a:xfrm>
          <a:prstGeom prst="line">
            <a:avLst/>
          </a:prstGeom>
          <a:noFill/>
          <a:ln w="19050">
            <a:solidFill>
              <a:srgbClr val="FFFF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56" name="Text Box 45"/>
          <p:cNvSpPr txBox="1">
            <a:spLocks noChangeArrowheads="1"/>
          </p:cNvSpPr>
          <p:nvPr/>
        </p:nvSpPr>
        <p:spPr bwMode="auto">
          <a:xfrm>
            <a:off x="4453176" y="1353272"/>
            <a:ext cx="136088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b="1" dirty="0">
                <a:solidFill>
                  <a:srgbClr val="FFFFFF"/>
                </a:solidFill>
                <a:latin typeface="Museo Sans For Dell" charset="0"/>
                <a:cs typeface="+mn-cs"/>
              </a:rPr>
              <a:t>Primary</a:t>
            </a:r>
            <a:endParaRPr lang="en-US" sz="1050" b="1" u="sng" dirty="0">
              <a:solidFill>
                <a:srgbClr val="FFFFFF"/>
              </a:solidFill>
              <a:latin typeface="Museo Sans For Dell" charset="0"/>
              <a:cs typeface="+mn-cs"/>
            </a:endParaRPr>
          </a:p>
        </p:txBody>
      </p:sp>
      <p:sp>
        <p:nvSpPr>
          <p:cNvPr id="6157" name="Text Box 67"/>
          <p:cNvSpPr txBox="1">
            <a:spLocks noChangeArrowheads="1"/>
          </p:cNvSpPr>
          <p:nvPr/>
        </p:nvSpPr>
        <p:spPr bwMode="auto">
          <a:xfrm>
            <a:off x="4453176" y="2751860"/>
            <a:ext cx="136088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b="1" dirty="0">
                <a:solidFill>
                  <a:srgbClr val="FFFFFF"/>
                </a:solidFill>
                <a:latin typeface="Museo Sans For Dell" charset="0"/>
                <a:cs typeface="+mn-cs"/>
              </a:rPr>
              <a:t>Secondary</a:t>
            </a:r>
            <a:endParaRPr lang="en-US" sz="1050" b="1" u="sng" dirty="0">
              <a:solidFill>
                <a:srgbClr val="FFFFFF"/>
              </a:solidFill>
              <a:latin typeface="Museo Sans For Dell" charset="0"/>
              <a:cs typeface="+mn-cs"/>
            </a:endParaRPr>
          </a:p>
        </p:txBody>
      </p:sp>
      <p:sp>
        <p:nvSpPr>
          <p:cNvPr id="6158" name="Text Box 68"/>
          <p:cNvSpPr txBox="1">
            <a:spLocks noChangeArrowheads="1"/>
          </p:cNvSpPr>
          <p:nvPr/>
        </p:nvSpPr>
        <p:spPr bwMode="auto">
          <a:xfrm>
            <a:off x="896779" y="2070827"/>
            <a:ext cx="189785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Museo Sans For Dell" charset="0"/>
                <a:cs typeface="+mn-cs"/>
              </a:rPr>
              <a:t>Virtual IP is required in </a:t>
            </a:r>
            <a:r>
              <a:rPr lang="en-US" sz="1350" u="sng" dirty="0">
                <a:solidFill>
                  <a:srgbClr val="FFFFFF"/>
                </a:solidFill>
                <a:latin typeface="Museo Sans For Dell" charset="0"/>
                <a:cs typeface="+mn-cs"/>
              </a:rPr>
              <a:t>all</a:t>
            </a:r>
            <a:r>
              <a:rPr lang="en-US" sz="1350" dirty="0">
                <a:solidFill>
                  <a:srgbClr val="FFFFFF"/>
                </a:solidFill>
                <a:latin typeface="Museo Sans For Dell" charset="0"/>
                <a:cs typeface="+mn-cs"/>
              </a:rPr>
              <a:t> circumstances</a:t>
            </a:r>
          </a:p>
        </p:txBody>
      </p:sp>
      <p:sp>
        <p:nvSpPr>
          <p:cNvPr id="6159" name="Text Box 69"/>
          <p:cNvSpPr txBox="1">
            <a:spLocks noChangeArrowheads="1"/>
          </p:cNvSpPr>
          <p:nvPr/>
        </p:nvSpPr>
        <p:spPr bwMode="auto">
          <a:xfrm>
            <a:off x="1011079" y="3523384"/>
            <a:ext cx="18978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350" dirty="0">
                <a:solidFill>
                  <a:srgbClr val="FFFFFF"/>
                </a:solidFill>
                <a:latin typeface="Museo Sans For Dell" charset="0"/>
                <a:cs typeface="+mn-cs"/>
              </a:rPr>
              <a:t>Two HA management IPs are required for LAN, but are optional for WAN</a:t>
            </a:r>
          </a:p>
        </p:txBody>
      </p:sp>
      <p:sp>
        <p:nvSpPr>
          <p:cNvPr id="6160" name="Line 70"/>
          <p:cNvSpPr>
            <a:spLocks noChangeShapeType="1"/>
          </p:cNvSpPr>
          <p:nvPr/>
        </p:nvSpPr>
        <p:spPr bwMode="auto">
          <a:xfrm>
            <a:off x="2361248" y="2540728"/>
            <a:ext cx="532210" cy="7937"/>
          </a:xfrm>
          <a:prstGeom prst="line">
            <a:avLst/>
          </a:prstGeom>
          <a:noFill/>
          <a:ln w="76200">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61" name="Line 71"/>
          <p:cNvSpPr>
            <a:spLocks noChangeShapeType="1"/>
          </p:cNvSpPr>
          <p:nvPr/>
        </p:nvSpPr>
        <p:spPr bwMode="auto">
          <a:xfrm flipV="1">
            <a:off x="2776783" y="2045424"/>
            <a:ext cx="394097" cy="1660525"/>
          </a:xfrm>
          <a:prstGeom prst="line">
            <a:avLst/>
          </a:prstGeom>
          <a:noFill/>
          <a:ln w="76200">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62" name="Line 72"/>
          <p:cNvSpPr>
            <a:spLocks noChangeShapeType="1"/>
          </p:cNvSpPr>
          <p:nvPr/>
        </p:nvSpPr>
        <p:spPr bwMode="auto">
          <a:xfrm flipV="1">
            <a:off x="2822020" y="3355114"/>
            <a:ext cx="502444" cy="555625"/>
          </a:xfrm>
          <a:prstGeom prst="line">
            <a:avLst/>
          </a:prstGeom>
          <a:noFill/>
          <a:ln w="76200">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800" dirty="0">
              <a:solidFill>
                <a:srgbClr val="FFFFFF"/>
              </a:solidFill>
              <a:latin typeface="Museo Sans For Dell" charset="0"/>
              <a:cs typeface="+mn-cs"/>
            </a:endParaRPr>
          </a:p>
        </p:txBody>
      </p:sp>
      <p:sp>
        <p:nvSpPr>
          <p:cNvPr id="6163" name="Text Box 73"/>
          <p:cNvSpPr txBox="1">
            <a:spLocks noChangeArrowheads="1"/>
          </p:cNvSpPr>
          <p:nvPr/>
        </p:nvSpPr>
        <p:spPr bwMode="auto">
          <a:xfrm>
            <a:off x="3233977" y="4434616"/>
            <a:ext cx="3479006"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spcBef>
                <a:spcPct val="50000"/>
              </a:spcBef>
            </a:pPr>
            <a:r>
              <a:rPr lang="en-US" sz="1350" i="1" dirty="0">
                <a:solidFill>
                  <a:srgbClr val="FFFFFF"/>
                </a:solidFill>
                <a:latin typeface="Museo Sans For Dell" charset="0"/>
                <a:cs typeface="+mn-cs"/>
              </a:rPr>
              <a:t>Although you do not need three addresses on the WAN side, </a:t>
            </a:r>
            <a:r>
              <a:rPr lang="en-US" sz="1350" dirty="0">
                <a:solidFill>
                  <a:srgbClr val="FFFFFF"/>
                </a:solidFill>
                <a:latin typeface="Museo Sans For Dell" charset="0"/>
                <a:cs typeface="+mn-cs"/>
              </a:rPr>
              <a:t>we </a:t>
            </a:r>
            <a:r>
              <a:rPr lang="en-US" sz="1350" u="sng" dirty="0">
                <a:solidFill>
                  <a:srgbClr val="FFFFFF"/>
                </a:solidFill>
                <a:latin typeface="Museo Sans For Dell" charset="0"/>
                <a:cs typeface="+mn-cs"/>
              </a:rPr>
              <a:t>recommend</a:t>
            </a:r>
            <a:r>
              <a:rPr lang="en-US" sz="1350" dirty="0">
                <a:solidFill>
                  <a:srgbClr val="FFFFFF"/>
                </a:solidFill>
                <a:latin typeface="Museo Sans For Dell" charset="0"/>
                <a:cs typeface="+mn-cs"/>
              </a:rPr>
              <a:t> using three addresses on WAN interfaces (if you have them) to give greater management flexibility</a:t>
            </a:r>
          </a:p>
        </p:txBody>
      </p:sp>
      <p:sp>
        <p:nvSpPr>
          <p:cNvPr id="6164" name="Text Box 127"/>
          <p:cNvSpPr txBox="1">
            <a:spLocks noChangeArrowheads="1"/>
          </p:cNvSpPr>
          <p:nvPr/>
        </p:nvSpPr>
        <p:spPr bwMode="auto">
          <a:xfrm>
            <a:off x="5996226" y="1724748"/>
            <a:ext cx="52268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WAN</a:t>
            </a:r>
          </a:p>
        </p:txBody>
      </p:sp>
      <p:sp>
        <p:nvSpPr>
          <p:cNvPr id="6165" name="Text Box 41"/>
          <p:cNvSpPr txBox="1">
            <a:spLocks noChangeArrowheads="1"/>
          </p:cNvSpPr>
          <p:nvPr/>
        </p:nvSpPr>
        <p:spPr bwMode="auto">
          <a:xfrm>
            <a:off x="3403045" y="1699348"/>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LAN</a:t>
            </a:r>
          </a:p>
        </p:txBody>
      </p:sp>
      <p:sp>
        <p:nvSpPr>
          <p:cNvPr id="6166" name="Text Box 127"/>
          <p:cNvSpPr txBox="1">
            <a:spLocks noChangeArrowheads="1"/>
          </p:cNvSpPr>
          <p:nvPr/>
        </p:nvSpPr>
        <p:spPr bwMode="auto">
          <a:xfrm>
            <a:off x="5984320" y="3097935"/>
            <a:ext cx="53459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WAN</a:t>
            </a:r>
          </a:p>
        </p:txBody>
      </p:sp>
      <p:sp>
        <p:nvSpPr>
          <p:cNvPr id="6167" name="Text Box 41"/>
          <p:cNvSpPr txBox="1">
            <a:spLocks noChangeArrowheads="1"/>
          </p:cNvSpPr>
          <p:nvPr/>
        </p:nvSpPr>
        <p:spPr bwMode="auto">
          <a:xfrm>
            <a:off x="3407807" y="3105872"/>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LAN</a:t>
            </a:r>
          </a:p>
        </p:txBody>
      </p:sp>
      <p:cxnSp>
        <p:nvCxnSpPr>
          <p:cNvPr id="6168" name="Straight Connector 180"/>
          <p:cNvCxnSpPr>
            <a:cxnSpLocks noChangeShapeType="1"/>
          </p:cNvCxnSpPr>
          <p:nvPr/>
        </p:nvCxnSpPr>
        <p:spPr bwMode="auto">
          <a:xfrm rot="5400000">
            <a:off x="4386108" y="2749087"/>
            <a:ext cx="1384300" cy="2381"/>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cxnSp>
      <p:sp>
        <p:nvSpPr>
          <p:cNvPr id="6169" name="Text Box 127"/>
          <p:cNvSpPr txBox="1">
            <a:spLocks noChangeArrowheads="1"/>
          </p:cNvSpPr>
          <p:nvPr/>
        </p:nvSpPr>
        <p:spPr bwMode="auto">
          <a:xfrm>
            <a:off x="5024676" y="2486748"/>
            <a:ext cx="4572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050" dirty="0">
                <a:solidFill>
                  <a:srgbClr val="FFFFFF"/>
                </a:solidFill>
                <a:latin typeface="Museo Sans For Dell" charset="0"/>
                <a:cs typeface="+mn-cs"/>
              </a:rPr>
              <a:t>HA</a:t>
            </a:r>
          </a:p>
        </p:txBody>
      </p:sp>
      <p:sp>
        <p:nvSpPr>
          <p:cNvPr id="6170" name="Text Box 170"/>
          <p:cNvSpPr txBox="1">
            <a:spLocks noChangeArrowheads="1"/>
          </p:cNvSpPr>
          <p:nvPr/>
        </p:nvSpPr>
        <p:spPr bwMode="auto">
          <a:xfrm>
            <a:off x="3085150" y="2321653"/>
            <a:ext cx="3940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.1</a:t>
            </a:r>
          </a:p>
        </p:txBody>
      </p:sp>
      <p:sp>
        <p:nvSpPr>
          <p:cNvPr id="6171" name="Text Box 171"/>
          <p:cNvSpPr txBox="1">
            <a:spLocks noChangeArrowheads="1"/>
          </p:cNvSpPr>
          <p:nvPr/>
        </p:nvSpPr>
        <p:spPr bwMode="auto">
          <a:xfrm>
            <a:off x="6462958" y="2315302"/>
            <a:ext cx="3940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.1</a:t>
            </a:r>
          </a:p>
        </p:txBody>
      </p:sp>
      <p:sp>
        <p:nvSpPr>
          <p:cNvPr id="6172" name="Text Box 172"/>
          <p:cNvSpPr txBox="1">
            <a:spLocks noChangeArrowheads="1"/>
          </p:cNvSpPr>
          <p:nvPr/>
        </p:nvSpPr>
        <p:spPr bwMode="auto">
          <a:xfrm>
            <a:off x="3085155" y="1615212"/>
            <a:ext cx="6643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.2</a:t>
            </a:r>
          </a:p>
        </p:txBody>
      </p:sp>
      <p:sp>
        <p:nvSpPr>
          <p:cNvPr id="6173" name="Text Box 173"/>
          <p:cNvSpPr txBox="1">
            <a:spLocks noChangeArrowheads="1"/>
          </p:cNvSpPr>
          <p:nvPr/>
        </p:nvSpPr>
        <p:spPr bwMode="auto">
          <a:xfrm>
            <a:off x="6462958" y="1612039"/>
            <a:ext cx="3940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.2</a:t>
            </a:r>
          </a:p>
        </p:txBody>
      </p:sp>
      <p:sp>
        <p:nvSpPr>
          <p:cNvPr id="6174" name="Text Box 174"/>
          <p:cNvSpPr txBox="1">
            <a:spLocks noChangeArrowheads="1"/>
          </p:cNvSpPr>
          <p:nvPr/>
        </p:nvSpPr>
        <p:spPr bwMode="auto">
          <a:xfrm>
            <a:off x="6462958" y="2982053"/>
            <a:ext cx="3940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.3</a:t>
            </a:r>
          </a:p>
        </p:txBody>
      </p:sp>
      <p:sp>
        <p:nvSpPr>
          <p:cNvPr id="6175" name="Text Box 175"/>
          <p:cNvSpPr txBox="1">
            <a:spLocks noChangeArrowheads="1"/>
          </p:cNvSpPr>
          <p:nvPr/>
        </p:nvSpPr>
        <p:spPr bwMode="auto">
          <a:xfrm>
            <a:off x="3085150" y="2989990"/>
            <a:ext cx="3940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spcBef>
                <a:spcPct val="50000"/>
              </a:spcBef>
            </a:pPr>
            <a:r>
              <a:rPr lang="en-US" sz="1500" dirty="0">
                <a:solidFill>
                  <a:srgbClr val="FFFFFF"/>
                </a:solidFill>
                <a:latin typeface="Museo Sans For Dell" charset="0"/>
                <a:cs typeface="+mn-cs"/>
              </a:rPr>
              <a:t>.3</a:t>
            </a:r>
          </a:p>
        </p:txBody>
      </p:sp>
      <p:sp>
        <p:nvSpPr>
          <p:cNvPr id="6178" name="TextBox 34"/>
          <p:cNvSpPr txBox="1">
            <a:spLocks noChangeArrowheads="1"/>
          </p:cNvSpPr>
          <p:nvPr/>
        </p:nvSpPr>
        <p:spPr bwMode="auto">
          <a:xfrm>
            <a:off x="6623686" y="2009364"/>
            <a:ext cx="67865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a:r>
              <a:rPr lang="en-US" sz="1050" dirty="0">
                <a:solidFill>
                  <a:srgbClr val="FFFFFF"/>
                </a:solidFill>
                <a:latin typeface="Museo Sans For Dell" charset="0"/>
                <a:cs typeface="+mn-cs"/>
              </a:rPr>
              <a:t>WAN Virtual IP</a:t>
            </a:r>
          </a:p>
        </p:txBody>
      </p:sp>
      <p:pic>
        <p:nvPicPr>
          <p:cNvPr id="3" name="Picture 2"/>
          <p:cNvPicPr>
            <a:picLocks noChangeAspect="1"/>
          </p:cNvPicPr>
          <p:nvPr/>
        </p:nvPicPr>
        <p:blipFill>
          <a:blip r:embed="rId4"/>
          <a:stretch>
            <a:fillRect/>
          </a:stretch>
        </p:blipFill>
        <p:spPr>
          <a:xfrm>
            <a:off x="3827135" y="1767499"/>
            <a:ext cx="2185171" cy="311847"/>
          </a:xfrm>
          <a:prstGeom prst="rect">
            <a:avLst/>
          </a:prstGeom>
        </p:spPr>
      </p:pic>
      <p:pic>
        <p:nvPicPr>
          <p:cNvPr id="37" name="Picture 36"/>
          <p:cNvPicPr>
            <a:picLocks noChangeAspect="1"/>
          </p:cNvPicPr>
          <p:nvPr/>
        </p:nvPicPr>
        <p:blipFill>
          <a:blip r:embed="rId4"/>
          <a:stretch>
            <a:fillRect/>
          </a:stretch>
        </p:blipFill>
        <p:spPr>
          <a:xfrm>
            <a:off x="3827731" y="3213086"/>
            <a:ext cx="2185171" cy="311847"/>
          </a:xfrm>
          <a:prstGeom prst="rect">
            <a:avLst/>
          </a:prstGeom>
        </p:spPr>
      </p:pic>
    </p:spTree>
    <p:custDataLst>
      <p:tags r:id="rId1"/>
    </p:custDataLst>
    <p:extLst>
      <p:ext uri="{BB962C8B-B14F-4D97-AF65-F5344CB8AC3E}">
        <p14:creationId xmlns:p14="http://schemas.microsoft.com/office/powerpoint/2010/main" val="114400298"/>
      </p:ext>
    </p:extLst>
  </p:cSld>
  <p:clrMapOvr>
    <a:masterClrMapping/>
  </p:clrMapOvr>
  <p:transition spd="med">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288697" y="335677"/>
            <a:ext cx="8381881"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7500"/>
          </a:bodyPr>
          <a:lst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kern="0" dirty="0" smtClean="0">
                <a:solidFill>
                  <a:srgbClr val="0085C3"/>
                </a:solidFill>
              </a:rPr>
              <a:t>What’s in the Demo?</a:t>
            </a:r>
          </a:p>
        </p:txBody>
      </p:sp>
      <p:sp>
        <p:nvSpPr>
          <p:cNvPr id="6" name="Rectangle 5"/>
          <p:cNvSpPr/>
          <p:nvPr/>
        </p:nvSpPr>
        <p:spPr>
          <a:xfrm>
            <a:off x="6929712" y="374692"/>
            <a:ext cx="1170513" cy="307777"/>
          </a:xfrm>
          <a:prstGeom prst="rect">
            <a:avLst/>
          </a:prstGeom>
        </p:spPr>
        <p:txBody>
          <a:bodyPr wrap="none">
            <a:spAutoFit/>
          </a:bodyPr>
          <a:lstStyle/>
          <a:p>
            <a:r>
              <a:rPr lang="en-US" sz="1400" dirty="0" smtClean="0">
                <a:solidFill>
                  <a:srgbClr val="0085C3"/>
                </a:solidFill>
              </a:rPr>
              <a:t>Demo Rack </a:t>
            </a:r>
            <a:endParaRPr lang="en-US" sz="1400" dirty="0">
              <a:solidFill>
                <a:srgbClr val="0085C3"/>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3017" y="812541"/>
            <a:ext cx="1184424" cy="5219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220822" y="1318350"/>
            <a:ext cx="6061788" cy="307777"/>
          </a:xfrm>
          <a:prstGeom prst="rect">
            <a:avLst/>
          </a:prstGeom>
        </p:spPr>
        <p:txBody>
          <a:bodyPr wrap="square">
            <a:spAutoFit/>
          </a:bodyPr>
          <a:lstStyle/>
          <a:p>
            <a:pPr marL="342900" indent="-342900">
              <a:spcBef>
                <a:spcPts val="0"/>
              </a:spcBef>
              <a:spcAft>
                <a:spcPts val="0"/>
              </a:spcAft>
              <a:buFont typeface="Arial" panose="020B0604020202020204" pitchFamily="34" charset="0"/>
              <a:buChar char="•"/>
              <a:tabLst>
                <a:tab pos="457200" algn="l"/>
              </a:tabLst>
            </a:pP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Turn on the heat and pump 120Gbps real data center traffic</a:t>
            </a:r>
            <a:endParaRPr lang="en-US" sz="1400" dirty="0">
              <a:solidFill>
                <a:srgbClr val="444444">
                  <a:lumMod val="75000"/>
                </a:srgbClr>
              </a:solidFill>
              <a:latin typeface="Museo Sans For Dell"/>
              <a:ea typeface="Times New Roman" panose="02020603050405020304" pitchFamily="18" charset="0"/>
              <a:cs typeface="Times New Roman" panose="02020603050405020304" pitchFamily="18" charset="0"/>
            </a:endParaRPr>
          </a:p>
        </p:txBody>
      </p:sp>
      <p:sp>
        <p:nvSpPr>
          <p:cNvPr id="8" name="Rectangle 7"/>
          <p:cNvSpPr/>
          <p:nvPr/>
        </p:nvSpPr>
        <p:spPr>
          <a:xfrm>
            <a:off x="220822" y="1894076"/>
            <a:ext cx="5931158" cy="307777"/>
          </a:xfrm>
          <a:prstGeom prst="rect">
            <a:avLst/>
          </a:prstGeom>
        </p:spPr>
        <p:txBody>
          <a:bodyPr wrap="square">
            <a:spAutoFit/>
          </a:bodyPr>
          <a:lstStyle/>
          <a:p>
            <a:pPr marL="342900" indent="-342900">
              <a:spcBef>
                <a:spcPts val="0"/>
              </a:spcBef>
              <a:spcAft>
                <a:spcPts val="0"/>
              </a:spcAft>
              <a:buFont typeface="Arial" panose="020B0604020202020204" pitchFamily="34" charset="0"/>
              <a:buChar char="•"/>
              <a:tabLst>
                <a:tab pos="457200" algn="l"/>
              </a:tabLst>
            </a:pP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Start sending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intrusion attacks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through all the firewall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‘blades’</a:t>
            </a:r>
            <a:endParaRPr lang="en-US" sz="1400" dirty="0">
              <a:solidFill>
                <a:srgbClr val="444444">
                  <a:lumMod val="75000"/>
                </a:srgbClr>
              </a:solidFill>
              <a:latin typeface="Museo Sans For Dell"/>
              <a:ea typeface="Times New Roman" panose="02020603050405020304" pitchFamily="18" charset="0"/>
              <a:cs typeface="Times New Roman" panose="02020603050405020304" pitchFamily="18" charset="0"/>
            </a:endParaRPr>
          </a:p>
        </p:txBody>
      </p:sp>
      <p:sp>
        <p:nvSpPr>
          <p:cNvPr id="9" name="Rectangle 8"/>
          <p:cNvSpPr/>
          <p:nvPr/>
        </p:nvSpPr>
        <p:spPr>
          <a:xfrm>
            <a:off x="226496" y="2382560"/>
            <a:ext cx="6569304" cy="523220"/>
          </a:xfrm>
          <a:prstGeom prst="rect">
            <a:avLst/>
          </a:prstGeom>
        </p:spPr>
        <p:txBody>
          <a:bodyPr wrap="square">
            <a:spAutoFit/>
          </a:bodyPr>
          <a:lstStyle/>
          <a:p>
            <a:pPr marL="342900" indent="-342900">
              <a:spcBef>
                <a:spcPts val="0"/>
              </a:spcBef>
              <a:spcAft>
                <a:spcPts val="0"/>
              </a:spcAft>
              <a:buFont typeface="Arial" panose="020B0604020202020204" pitchFamily="34" charset="0"/>
              <a:buChar char="•"/>
              <a:tabLst>
                <a:tab pos="457200" algn="l"/>
              </a:tabLst>
            </a:pP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Demonstrate how 120Gbps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of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application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traffic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is load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balanced among all the firewall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‘blades’</a:t>
            </a:r>
            <a:endParaRPr lang="en-US" sz="1400" dirty="0">
              <a:solidFill>
                <a:srgbClr val="444444">
                  <a:lumMod val="75000"/>
                </a:srgbClr>
              </a:solidFill>
              <a:latin typeface="Museo Sans For Dell"/>
              <a:ea typeface="Times New Roman" panose="02020603050405020304" pitchFamily="18" charset="0"/>
              <a:cs typeface="Times New Roman" panose="02020603050405020304" pitchFamily="18" charset="0"/>
            </a:endParaRPr>
          </a:p>
        </p:txBody>
      </p:sp>
      <p:sp>
        <p:nvSpPr>
          <p:cNvPr id="10" name="Rectangle 9"/>
          <p:cNvSpPr/>
          <p:nvPr/>
        </p:nvSpPr>
        <p:spPr>
          <a:xfrm>
            <a:off x="220822" y="3190119"/>
            <a:ext cx="6204860" cy="523220"/>
          </a:xfrm>
          <a:prstGeom prst="rect">
            <a:avLst/>
          </a:prstGeom>
        </p:spPr>
        <p:txBody>
          <a:bodyPr wrap="square">
            <a:spAutoFit/>
          </a:bodyPr>
          <a:lstStyle/>
          <a:p>
            <a:pPr marL="342900" indent="-342900">
              <a:spcBef>
                <a:spcPts val="0"/>
              </a:spcBef>
              <a:spcAft>
                <a:spcPts val="0"/>
              </a:spcAft>
              <a:buFont typeface="Arial" panose="020B0604020202020204" pitchFamily="34" charset="0"/>
              <a:buChar char="•"/>
              <a:tabLst>
                <a:tab pos="457200" algn="l"/>
              </a:tabLst>
            </a:pP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Demonstrate attacks being blocked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under heavy data center application traffic</a:t>
            </a:r>
            <a:endParaRPr lang="en-US" sz="1400" dirty="0">
              <a:solidFill>
                <a:srgbClr val="444444">
                  <a:lumMod val="75000"/>
                </a:srgbClr>
              </a:solidFill>
              <a:latin typeface="Museo Sans For Dell"/>
              <a:ea typeface="Times New Roman" panose="02020603050405020304" pitchFamily="18" charset="0"/>
              <a:cs typeface="Times New Roman" panose="02020603050405020304" pitchFamily="18" charset="0"/>
            </a:endParaRPr>
          </a:p>
        </p:txBody>
      </p:sp>
      <p:sp>
        <p:nvSpPr>
          <p:cNvPr id="11" name="Rectangle 10"/>
          <p:cNvSpPr/>
          <p:nvPr/>
        </p:nvSpPr>
        <p:spPr>
          <a:xfrm>
            <a:off x="238936" y="3920919"/>
            <a:ext cx="6264203" cy="738664"/>
          </a:xfrm>
          <a:prstGeom prst="rect">
            <a:avLst/>
          </a:prstGeom>
        </p:spPr>
        <p:txBody>
          <a:bodyPr wrap="square">
            <a:spAutoFit/>
          </a:bodyPr>
          <a:lstStyle/>
          <a:p>
            <a:pPr marL="342900" indent="-342900">
              <a:spcBef>
                <a:spcPts val="0"/>
              </a:spcBef>
              <a:spcAft>
                <a:spcPts val="0"/>
              </a:spcAft>
              <a:buFont typeface="Arial" panose="020B0604020202020204" pitchFamily="34" charset="0"/>
              <a:buChar char="•"/>
              <a:tabLst>
                <a:tab pos="457200" algn="l"/>
              </a:tabLst>
            </a:pP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See the resiliency and redundancy of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the Dell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SonicWALL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120Gbps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of </a:t>
            </a: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Intrusion Prevention and Application Identification in real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time (Walking with us down the disaster lane)</a:t>
            </a:r>
            <a:endParaRPr lang="en-US" sz="1400" dirty="0">
              <a:solidFill>
                <a:srgbClr val="444444">
                  <a:lumMod val="75000"/>
                </a:srgbClr>
              </a:solidFill>
              <a:latin typeface="Museo Sans For Dell"/>
              <a:ea typeface="Times New Roman" panose="02020603050405020304" pitchFamily="18" charset="0"/>
              <a:cs typeface="Times New Roman" panose="02020603050405020304" pitchFamily="18" charset="0"/>
            </a:endParaRPr>
          </a:p>
        </p:txBody>
      </p:sp>
      <p:sp>
        <p:nvSpPr>
          <p:cNvPr id="12" name="Rectangle 11"/>
          <p:cNvSpPr/>
          <p:nvPr/>
        </p:nvSpPr>
        <p:spPr>
          <a:xfrm>
            <a:off x="253488" y="4938978"/>
            <a:ext cx="6022911" cy="738664"/>
          </a:xfrm>
          <a:prstGeom prst="rect">
            <a:avLst/>
          </a:prstGeom>
        </p:spPr>
        <p:txBody>
          <a:bodyPr wrap="square">
            <a:spAutoFit/>
          </a:bodyPr>
          <a:lstStyle/>
          <a:p>
            <a:pPr marL="285750" indent="-285750">
              <a:buFont typeface="Arial" panose="020B0604020202020204" pitchFamily="34" charset="0"/>
              <a:buChar char="•"/>
            </a:pPr>
            <a:r>
              <a:rPr lang="en-US" sz="1400" dirty="0" smtClean="0">
                <a:solidFill>
                  <a:srgbClr val="444444">
                    <a:lumMod val="75000"/>
                  </a:srgbClr>
                </a:solidFill>
                <a:latin typeface="Museo Sans For Dell"/>
                <a:ea typeface="Museo Sans For Dell" panose="020B0604020202020204" charset="0"/>
                <a:cs typeface="Times New Roman" panose="02020603050405020304" pitchFamily="18" charset="0"/>
              </a:rPr>
              <a:t>Demonstrate resiliency by taking </a:t>
            </a:r>
            <a:r>
              <a:rPr lang="en-US" sz="1400" dirty="0">
                <a:solidFill>
                  <a:srgbClr val="444444">
                    <a:lumMod val="75000"/>
                  </a:srgbClr>
                </a:solidFill>
                <a:latin typeface="Museo Sans For Dell"/>
                <a:ea typeface="Museo Sans For Dell" panose="020B0604020202020204" charset="0"/>
                <a:cs typeface="Times New Roman" panose="02020603050405020304" pitchFamily="18" charset="0"/>
              </a:rPr>
              <a:t>out 25% of the firewalls (4 out of 16) and 50% of the switches (2 out of 4) will have next to no effect on traffic</a:t>
            </a:r>
            <a:endParaRPr lang="en-US" sz="1400" dirty="0">
              <a:solidFill>
                <a:srgbClr val="444444">
                  <a:lumMod val="75000"/>
                </a:srgbClr>
              </a:solidFill>
              <a:latin typeface="Museo Sans For Dell"/>
              <a:cs typeface="Times New Roman" panose="02020603050405020304" pitchFamily="18" charset="0"/>
            </a:endParaRPr>
          </a:p>
        </p:txBody>
      </p:sp>
    </p:spTree>
    <p:extLst>
      <p:ext uri="{BB962C8B-B14F-4D97-AF65-F5344CB8AC3E}">
        <p14:creationId xmlns:p14="http://schemas.microsoft.com/office/powerpoint/2010/main" val="197423986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89" y="1326790"/>
            <a:ext cx="6037467" cy="46618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274319" y="362515"/>
            <a:ext cx="7955280"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7500"/>
          </a:bodyPr>
          <a:lst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sz="2000" kern="0" dirty="0" smtClean="0">
                <a:solidFill>
                  <a:srgbClr val="0085C3"/>
                </a:solidFill>
              </a:rPr>
              <a:t>Solution  Architecture (Connectivity)</a:t>
            </a:r>
          </a:p>
          <a:p>
            <a:endParaRPr lang="en-US" sz="2000" kern="0" dirty="0">
              <a:solidFill>
                <a:srgbClr val="0085C3"/>
              </a:solidFill>
            </a:endParaRPr>
          </a:p>
          <a:p>
            <a:endParaRPr lang="en-US" sz="2000" kern="0" dirty="0" smtClean="0">
              <a:solidFill>
                <a:srgbClr val="0085C3"/>
              </a:solidFill>
            </a:endParaRPr>
          </a:p>
        </p:txBody>
      </p:sp>
      <p:sp>
        <p:nvSpPr>
          <p:cNvPr id="5" name="Rectangle 4"/>
          <p:cNvSpPr/>
          <p:nvPr/>
        </p:nvSpPr>
        <p:spPr>
          <a:xfrm>
            <a:off x="7189991" y="434053"/>
            <a:ext cx="1170513" cy="307777"/>
          </a:xfrm>
          <a:prstGeom prst="rect">
            <a:avLst/>
          </a:prstGeom>
        </p:spPr>
        <p:txBody>
          <a:bodyPr wrap="none">
            <a:spAutoFit/>
          </a:bodyPr>
          <a:lstStyle/>
          <a:p>
            <a:r>
              <a:rPr lang="en-US" sz="1400" dirty="0" smtClean="0">
                <a:solidFill>
                  <a:srgbClr val="0085C3"/>
                </a:solidFill>
              </a:rPr>
              <a:t>Demo Rack </a:t>
            </a:r>
            <a:endParaRPr lang="en-US" sz="1400" dirty="0">
              <a:solidFill>
                <a:srgbClr val="0085C3"/>
              </a:solidFill>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3296" y="871902"/>
            <a:ext cx="1184424" cy="5219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36500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274319" y="362515"/>
            <a:ext cx="4805220" cy="4401192"/>
          </a:xfrm>
          <a:prstGeom prst="rect">
            <a:avLst/>
          </a:prstGeom>
        </p:spPr>
      </p:pic>
      <p:pic>
        <p:nvPicPr>
          <p:cNvPr id="9" name="Picture 8"/>
          <p:cNvPicPr>
            <a:picLocks noChangeAspect="1"/>
          </p:cNvPicPr>
          <p:nvPr/>
        </p:nvPicPr>
        <p:blipFill>
          <a:blip r:embed="rId3"/>
          <a:stretch>
            <a:fillRect/>
          </a:stretch>
        </p:blipFill>
        <p:spPr>
          <a:xfrm>
            <a:off x="725328" y="805712"/>
            <a:ext cx="7053262" cy="5254387"/>
          </a:xfrm>
          <a:prstGeom prst="rect">
            <a:avLst/>
          </a:prstGeom>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0979" y="976690"/>
            <a:ext cx="4899979" cy="4974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6789" y="1248911"/>
            <a:ext cx="5500397" cy="506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227372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88697" y="335677"/>
            <a:ext cx="8381881"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7500"/>
          </a:bodyPr>
          <a:lst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kern="0" dirty="0" smtClean="0">
                <a:solidFill>
                  <a:srgbClr val="0085C3"/>
                </a:solidFill>
              </a:rPr>
              <a:t>Solution  Architecture deep dive (IXIA, real world traffic)</a:t>
            </a:r>
          </a:p>
          <a:p>
            <a:endParaRPr lang="en-US" kern="0" dirty="0">
              <a:solidFill>
                <a:srgbClr val="0085C3"/>
              </a:solidFill>
            </a:endParaRPr>
          </a:p>
          <a:p>
            <a:endParaRPr lang="en-US" kern="0" dirty="0" smtClean="0">
              <a:solidFill>
                <a:srgbClr val="0085C3"/>
              </a:solidFill>
            </a:endParaRPr>
          </a:p>
        </p:txBody>
      </p:sp>
      <p:sp>
        <p:nvSpPr>
          <p:cNvPr id="5" name="Rectangle 4"/>
          <p:cNvSpPr/>
          <p:nvPr/>
        </p:nvSpPr>
        <p:spPr>
          <a:xfrm>
            <a:off x="288697" y="1047936"/>
            <a:ext cx="4349141" cy="553998"/>
          </a:xfrm>
          <a:prstGeom prst="rect">
            <a:avLst/>
          </a:prstGeom>
        </p:spPr>
        <p:txBody>
          <a:bodyPr wrap="square">
            <a:spAutoFit/>
          </a:bodyPr>
          <a:lstStyle/>
          <a:p>
            <a:r>
              <a:rPr lang="en-US" sz="1000" dirty="0" smtClean="0">
                <a:solidFill>
                  <a:srgbClr val="444444"/>
                </a:solidFill>
              </a:rPr>
              <a:t>IXIA/BreakingPoint </a:t>
            </a:r>
            <a:r>
              <a:rPr lang="en-US" sz="1000" dirty="0">
                <a:solidFill>
                  <a:srgbClr val="444444"/>
                </a:solidFill>
              </a:rPr>
              <a:t>offers an all-in-one security and performance testing platform for massive-scale, </a:t>
            </a:r>
            <a:r>
              <a:rPr lang="en-US" sz="1000" dirty="0" smtClean="0">
                <a:solidFill>
                  <a:srgbClr val="444444"/>
                </a:solidFill>
              </a:rPr>
              <a:t>Stateful </a:t>
            </a:r>
            <a:r>
              <a:rPr lang="en-US" sz="1000" dirty="0">
                <a:solidFill>
                  <a:srgbClr val="444444"/>
                </a:solidFill>
              </a:rPr>
              <a:t>layer 4-7 application and security testing.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257" y="2518913"/>
            <a:ext cx="4169090" cy="3475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88696" y="2077766"/>
            <a:ext cx="2624436" cy="261610"/>
          </a:xfrm>
          <a:prstGeom prst="rect">
            <a:avLst/>
          </a:prstGeom>
        </p:spPr>
        <p:txBody>
          <a:bodyPr wrap="none">
            <a:spAutoFit/>
          </a:bodyPr>
          <a:lstStyle/>
          <a:p>
            <a:r>
              <a:rPr lang="en-US" sz="1100" dirty="0" smtClean="0">
                <a:solidFill>
                  <a:srgbClr val="444444"/>
                </a:solidFill>
              </a:rPr>
              <a:t>IXIA IPS Core data center traffic Profile</a:t>
            </a:r>
            <a:endParaRPr lang="en-US" sz="1100" dirty="0">
              <a:solidFill>
                <a:srgbClr val="444444"/>
              </a:solidFill>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18" y="1130845"/>
            <a:ext cx="1406554" cy="1990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6561807" y="1189118"/>
            <a:ext cx="2106667" cy="430887"/>
          </a:xfrm>
          <a:prstGeom prst="rect">
            <a:avLst/>
          </a:prstGeom>
        </p:spPr>
        <p:txBody>
          <a:bodyPr wrap="none">
            <a:spAutoFit/>
          </a:bodyPr>
          <a:lstStyle/>
          <a:p>
            <a:r>
              <a:rPr lang="en-US" sz="1100" dirty="0" smtClean="0">
                <a:solidFill>
                  <a:srgbClr val="444444"/>
                </a:solidFill>
              </a:rPr>
              <a:t>6 X40G link used from IXIA </a:t>
            </a:r>
          </a:p>
          <a:p>
            <a:r>
              <a:rPr lang="en-US" sz="1100" dirty="0" err="1" smtClean="0">
                <a:solidFill>
                  <a:srgbClr val="444444"/>
                </a:solidFill>
              </a:rPr>
              <a:t>PerfectStorm</a:t>
            </a:r>
            <a:r>
              <a:rPr lang="en-US" sz="1100" dirty="0" smtClean="0">
                <a:solidFill>
                  <a:srgbClr val="444444"/>
                </a:solidFill>
              </a:rPr>
              <a:t> Traffic Generator</a:t>
            </a:r>
            <a:endParaRPr lang="en-US" sz="1100" dirty="0">
              <a:solidFill>
                <a:srgbClr val="444444"/>
              </a:solidFill>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8237" y="3479929"/>
            <a:ext cx="4597240" cy="2512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4457149" y="3227064"/>
            <a:ext cx="3844322" cy="261610"/>
          </a:xfrm>
          <a:prstGeom prst="rect">
            <a:avLst/>
          </a:prstGeom>
        </p:spPr>
        <p:txBody>
          <a:bodyPr wrap="none">
            <a:spAutoFit/>
          </a:bodyPr>
          <a:lstStyle/>
          <a:p>
            <a:r>
              <a:rPr lang="en-US" sz="1100" dirty="0" smtClean="0">
                <a:solidFill>
                  <a:srgbClr val="444444"/>
                </a:solidFill>
              </a:rPr>
              <a:t>Dell SonicWall firewall Application </a:t>
            </a:r>
            <a:r>
              <a:rPr lang="en-US" sz="1100" dirty="0">
                <a:solidFill>
                  <a:srgbClr val="444444"/>
                </a:solidFill>
              </a:rPr>
              <a:t>I</a:t>
            </a:r>
            <a:r>
              <a:rPr lang="en-US" sz="1100" dirty="0" smtClean="0">
                <a:solidFill>
                  <a:srgbClr val="444444"/>
                </a:solidFill>
              </a:rPr>
              <a:t>dentification dashboard</a:t>
            </a:r>
            <a:endParaRPr lang="en-US" sz="1100" dirty="0">
              <a:solidFill>
                <a:srgbClr val="444444"/>
              </a:solidFill>
            </a:endParaRPr>
          </a:p>
        </p:txBody>
      </p:sp>
    </p:spTree>
    <p:extLst>
      <p:ext uri="{BB962C8B-B14F-4D97-AF65-F5344CB8AC3E}">
        <p14:creationId xmlns:p14="http://schemas.microsoft.com/office/powerpoint/2010/main" val="3105844717"/>
      </p:ext>
    </p:extLst>
  </p:cSld>
  <p:clrMapOvr>
    <a:masterClrMapping/>
  </p:clrMapOvr>
  <p:transition spd="med">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88697" y="335678"/>
            <a:ext cx="8381881" cy="707957"/>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7500" lnSpcReduction="10000"/>
          </a:bodyPr>
          <a:lst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kern="0" dirty="0" smtClean="0">
                <a:solidFill>
                  <a:srgbClr val="0085C3"/>
                </a:solidFill>
              </a:rPr>
              <a:t>Solution  Architecture deep dive (IXIA, real world attacks)</a:t>
            </a:r>
          </a:p>
          <a:p>
            <a:endParaRPr lang="en-US" kern="0" dirty="0">
              <a:solidFill>
                <a:srgbClr val="0085C3"/>
              </a:solidFill>
            </a:endParaRPr>
          </a:p>
          <a:p>
            <a:endParaRPr lang="en-US" kern="0" dirty="0" smtClean="0">
              <a:solidFill>
                <a:srgbClr val="0085C3"/>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479" y="1562158"/>
            <a:ext cx="4114373" cy="417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4107" y="1562158"/>
            <a:ext cx="4496939" cy="413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6013" y="1112608"/>
            <a:ext cx="4343158" cy="307777"/>
          </a:xfrm>
          <a:prstGeom prst="rect">
            <a:avLst/>
          </a:prstGeom>
        </p:spPr>
        <p:txBody>
          <a:bodyPr wrap="square">
            <a:spAutoFit/>
          </a:bodyPr>
          <a:lstStyle/>
          <a:p>
            <a:r>
              <a:rPr lang="en-US" sz="1400" dirty="0" smtClean="0">
                <a:solidFill>
                  <a:srgbClr val="444444"/>
                </a:solidFill>
                <a:latin typeface="Times New Roman" panose="02020603050405020304" pitchFamily="18" charset="0"/>
                <a:cs typeface="Times New Roman" panose="02020603050405020304" pitchFamily="18" charset="0"/>
              </a:rPr>
              <a:t>IXIA/BreakingPoint generates real world security attacks</a:t>
            </a:r>
          </a:p>
        </p:txBody>
      </p:sp>
      <p:sp>
        <p:nvSpPr>
          <p:cNvPr id="8" name="Rectangle 7"/>
          <p:cNvSpPr/>
          <p:nvPr/>
        </p:nvSpPr>
        <p:spPr>
          <a:xfrm>
            <a:off x="4312319" y="1121432"/>
            <a:ext cx="3762451" cy="307777"/>
          </a:xfrm>
          <a:prstGeom prst="rect">
            <a:avLst/>
          </a:prstGeom>
        </p:spPr>
        <p:txBody>
          <a:bodyPr wrap="square">
            <a:spAutoFit/>
          </a:bodyPr>
          <a:lstStyle/>
          <a:p>
            <a:r>
              <a:rPr lang="en-US" sz="1400" dirty="0" smtClean="0">
                <a:solidFill>
                  <a:srgbClr val="444444"/>
                </a:solidFill>
                <a:latin typeface="Times New Roman" panose="02020603050405020304" pitchFamily="18" charset="0"/>
                <a:cs typeface="Times New Roman" panose="02020603050405020304" pitchFamily="18" charset="0"/>
              </a:rPr>
              <a:t>Dell SonicWall block all the security attacks</a:t>
            </a:r>
          </a:p>
        </p:txBody>
      </p:sp>
    </p:spTree>
    <p:extLst>
      <p:ext uri="{BB962C8B-B14F-4D97-AF65-F5344CB8AC3E}">
        <p14:creationId xmlns:p14="http://schemas.microsoft.com/office/powerpoint/2010/main" val="2244034450"/>
      </p:ext>
    </p:extLst>
  </p:cSld>
  <p:clrMapOvr>
    <a:masterClrMapping/>
  </p:clrMapOvr>
  <p:transition spd="med">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488" y="1326790"/>
            <a:ext cx="6671852" cy="46618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274319" y="362515"/>
            <a:ext cx="7955280"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fontScale="97500"/>
          </a:bodyPr>
          <a:lstStyle>
            <a:lvl1pPr algn="l" rtl="0" eaLnBrk="1" fontAlgn="base" hangingPunct="1">
              <a:lnSpc>
                <a:spcPct val="90000"/>
              </a:lnSpc>
              <a:spcBef>
                <a:spcPct val="0"/>
              </a:spcBef>
              <a:spcAft>
                <a:spcPct val="0"/>
              </a:spcAft>
              <a:defRPr sz="28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3200" b="1">
                <a:solidFill>
                  <a:schemeClr val="accent1"/>
                </a:solidFill>
                <a:latin typeface="Arial Black" pitchFamily="34" charset="0"/>
              </a:defRPr>
            </a:lvl2pPr>
            <a:lvl3pPr algn="l" rtl="0" eaLnBrk="1" fontAlgn="base" hangingPunct="1">
              <a:lnSpc>
                <a:spcPct val="80000"/>
              </a:lnSpc>
              <a:spcBef>
                <a:spcPct val="0"/>
              </a:spcBef>
              <a:spcAft>
                <a:spcPct val="0"/>
              </a:spcAft>
              <a:defRPr sz="3200" b="1">
                <a:solidFill>
                  <a:schemeClr val="accent1"/>
                </a:solidFill>
                <a:latin typeface="Arial Black" pitchFamily="34" charset="0"/>
              </a:defRPr>
            </a:lvl3pPr>
            <a:lvl4pPr algn="l" rtl="0" eaLnBrk="1" fontAlgn="base" hangingPunct="1">
              <a:lnSpc>
                <a:spcPct val="80000"/>
              </a:lnSpc>
              <a:spcBef>
                <a:spcPct val="0"/>
              </a:spcBef>
              <a:spcAft>
                <a:spcPct val="0"/>
              </a:spcAft>
              <a:defRPr sz="3200" b="1">
                <a:solidFill>
                  <a:schemeClr val="accent1"/>
                </a:solidFill>
                <a:latin typeface="Arial Black" pitchFamily="34" charset="0"/>
              </a:defRPr>
            </a:lvl4pPr>
            <a:lvl5pPr algn="l" rtl="0" eaLnBrk="1" fontAlgn="base" hangingPunct="1">
              <a:lnSpc>
                <a:spcPct val="80000"/>
              </a:lnSpc>
              <a:spcBef>
                <a:spcPct val="0"/>
              </a:spcBef>
              <a:spcAft>
                <a:spcPct val="0"/>
              </a:spcAft>
              <a:defRPr sz="3200" b="1">
                <a:solidFill>
                  <a:schemeClr val="accent1"/>
                </a:solidFill>
                <a:latin typeface="Arial Black" pitchFamily="34" charset="0"/>
              </a:defRPr>
            </a:lvl5pPr>
            <a:lvl6pPr marL="457200" algn="l" rtl="0" eaLnBrk="1" fontAlgn="base" hangingPunct="1">
              <a:lnSpc>
                <a:spcPct val="70000"/>
              </a:lnSpc>
              <a:spcBef>
                <a:spcPct val="0"/>
              </a:spcBef>
              <a:spcAft>
                <a:spcPct val="0"/>
              </a:spcAft>
              <a:defRPr sz="4400" b="1">
                <a:solidFill>
                  <a:schemeClr val="accent1"/>
                </a:solidFill>
                <a:latin typeface="Arial Black" pitchFamily="34" charset="0"/>
              </a:defRPr>
            </a:lvl6pPr>
            <a:lvl7pPr marL="914400" algn="l" rtl="0" eaLnBrk="1" fontAlgn="base" hangingPunct="1">
              <a:lnSpc>
                <a:spcPct val="70000"/>
              </a:lnSpc>
              <a:spcBef>
                <a:spcPct val="0"/>
              </a:spcBef>
              <a:spcAft>
                <a:spcPct val="0"/>
              </a:spcAft>
              <a:defRPr sz="4400" b="1">
                <a:solidFill>
                  <a:schemeClr val="accent1"/>
                </a:solidFill>
                <a:latin typeface="Arial Black" pitchFamily="34" charset="0"/>
              </a:defRPr>
            </a:lvl7pPr>
            <a:lvl8pPr marL="1371600" algn="l" rtl="0" eaLnBrk="1" fontAlgn="base" hangingPunct="1">
              <a:lnSpc>
                <a:spcPct val="70000"/>
              </a:lnSpc>
              <a:spcBef>
                <a:spcPct val="0"/>
              </a:spcBef>
              <a:spcAft>
                <a:spcPct val="0"/>
              </a:spcAft>
              <a:defRPr sz="4400" b="1">
                <a:solidFill>
                  <a:schemeClr val="accent1"/>
                </a:solidFill>
                <a:latin typeface="Arial Black" pitchFamily="34" charset="0"/>
              </a:defRPr>
            </a:lvl8pPr>
            <a:lvl9pPr marL="1828800" algn="l" rtl="0" eaLnBrk="1" fontAlgn="base" hangingPunct="1">
              <a:lnSpc>
                <a:spcPct val="70000"/>
              </a:lnSpc>
              <a:spcBef>
                <a:spcPct val="0"/>
              </a:spcBef>
              <a:spcAft>
                <a:spcPct val="0"/>
              </a:spcAft>
              <a:defRPr sz="4400" b="1">
                <a:solidFill>
                  <a:schemeClr val="accent1"/>
                </a:solidFill>
                <a:latin typeface="Arial Black" pitchFamily="34" charset="0"/>
              </a:defRPr>
            </a:lvl9pPr>
          </a:lstStyle>
          <a:p>
            <a:r>
              <a:rPr lang="en-US" sz="2000" kern="0" dirty="0" smtClean="0">
                <a:solidFill>
                  <a:srgbClr val="0085C3"/>
                </a:solidFill>
              </a:rPr>
              <a:t>Solution  Architecture (walking down the disaster lane)</a:t>
            </a:r>
          </a:p>
          <a:p>
            <a:endParaRPr lang="en-US" sz="2000" kern="0" dirty="0">
              <a:solidFill>
                <a:srgbClr val="0085C3"/>
              </a:solidFill>
            </a:endParaRPr>
          </a:p>
          <a:p>
            <a:endParaRPr lang="en-US" sz="2000" kern="0" dirty="0" smtClean="0">
              <a:solidFill>
                <a:srgbClr val="0085C3"/>
              </a:solidFill>
            </a:endParaRPr>
          </a:p>
        </p:txBody>
      </p:sp>
      <p:sp>
        <p:nvSpPr>
          <p:cNvPr id="6" name="Rectangle 5"/>
          <p:cNvSpPr/>
          <p:nvPr/>
        </p:nvSpPr>
        <p:spPr>
          <a:xfrm>
            <a:off x="1004570" y="3324155"/>
            <a:ext cx="367031"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sp>
        <p:nvSpPr>
          <p:cNvPr id="10" name="Rectangle 9"/>
          <p:cNvSpPr/>
          <p:nvPr/>
        </p:nvSpPr>
        <p:spPr>
          <a:xfrm>
            <a:off x="1303020" y="3324155"/>
            <a:ext cx="367031"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sp>
        <p:nvSpPr>
          <p:cNvPr id="12" name="Rectangle 11"/>
          <p:cNvSpPr/>
          <p:nvPr/>
        </p:nvSpPr>
        <p:spPr>
          <a:xfrm>
            <a:off x="1525126" y="3329422"/>
            <a:ext cx="367031"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sp>
        <p:nvSpPr>
          <p:cNvPr id="13" name="Rectangle 12"/>
          <p:cNvSpPr/>
          <p:nvPr/>
        </p:nvSpPr>
        <p:spPr>
          <a:xfrm>
            <a:off x="1774522" y="3329422"/>
            <a:ext cx="367031"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sp>
        <p:nvSpPr>
          <p:cNvPr id="14" name="Rectangle 13"/>
          <p:cNvSpPr/>
          <p:nvPr/>
        </p:nvSpPr>
        <p:spPr>
          <a:xfrm>
            <a:off x="1867542" y="1846230"/>
            <a:ext cx="367031"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sp>
        <p:nvSpPr>
          <p:cNvPr id="15" name="Rectangle 14"/>
          <p:cNvSpPr/>
          <p:nvPr/>
        </p:nvSpPr>
        <p:spPr>
          <a:xfrm>
            <a:off x="1866567" y="4767726"/>
            <a:ext cx="437242" cy="646331"/>
          </a:xfrm>
          <a:prstGeom prst="rect">
            <a:avLst/>
          </a:prstGeom>
        </p:spPr>
        <p:txBody>
          <a:bodyPr wrap="square">
            <a:spAutoFit/>
          </a:bodyPr>
          <a:lstStyle/>
          <a:p>
            <a:r>
              <a:rPr lang="en-US" sz="3600" kern="0" dirty="0" smtClean="0">
                <a:solidFill>
                  <a:srgbClr val="FF0000"/>
                </a:solidFill>
              </a:rPr>
              <a:t>X</a:t>
            </a:r>
            <a:endParaRPr lang="en-US" sz="3600" dirty="0">
              <a:solidFill>
                <a:srgbClr val="FF0000"/>
              </a:solidFill>
            </a:endParaRPr>
          </a:p>
        </p:txBody>
      </p:sp>
      <p:pic>
        <p:nvPicPr>
          <p:cNvPr id="3" name="Picture 2"/>
          <p:cNvPicPr>
            <a:picLocks noChangeAspect="1"/>
          </p:cNvPicPr>
          <p:nvPr/>
        </p:nvPicPr>
        <p:blipFill>
          <a:blip r:embed="rId4"/>
          <a:stretch>
            <a:fillRect/>
          </a:stretch>
        </p:blipFill>
        <p:spPr>
          <a:xfrm>
            <a:off x="1958036" y="2649258"/>
            <a:ext cx="1400842" cy="3650125"/>
          </a:xfrm>
          <a:prstGeom prst="rect">
            <a:avLst/>
          </a:prstGeom>
        </p:spPr>
      </p:pic>
      <p:pic>
        <p:nvPicPr>
          <p:cNvPr id="5" name="Picture 4"/>
          <p:cNvPicPr>
            <a:picLocks noChangeAspect="1"/>
          </p:cNvPicPr>
          <p:nvPr/>
        </p:nvPicPr>
        <p:blipFill>
          <a:blip r:embed="rId5"/>
          <a:stretch>
            <a:fillRect/>
          </a:stretch>
        </p:blipFill>
        <p:spPr>
          <a:xfrm>
            <a:off x="2533526" y="2659995"/>
            <a:ext cx="1483256" cy="3639388"/>
          </a:xfrm>
          <a:prstGeom prst="rect">
            <a:avLst/>
          </a:prstGeom>
        </p:spPr>
      </p:pic>
      <p:pic>
        <p:nvPicPr>
          <p:cNvPr id="8" name="Picture 7"/>
          <p:cNvPicPr>
            <a:picLocks noChangeAspect="1"/>
          </p:cNvPicPr>
          <p:nvPr/>
        </p:nvPicPr>
        <p:blipFill>
          <a:blip r:embed="rId6"/>
          <a:stretch>
            <a:fillRect/>
          </a:stretch>
        </p:blipFill>
        <p:spPr>
          <a:xfrm>
            <a:off x="3133268" y="2649257"/>
            <a:ext cx="1437238" cy="3650127"/>
          </a:xfrm>
          <a:prstGeom prst="rect">
            <a:avLst/>
          </a:prstGeom>
        </p:spPr>
      </p:pic>
      <p:pic>
        <p:nvPicPr>
          <p:cNvPr id="9" name="Picture 8"/>
          <p:cNvPicPr>
            <a:picLocks noChangeAspect="1"/>
          </p:cNvPicPr>
          <p:nvPr/>
        </p:nvPicPr>
        <p:blipFill>
          <a:blip r:embed="rId7"/>
          <a:stretch>
            <a:fillRect/>
          </a:stretch>
        </p:blipFill>
        <p:spPr>
          <a:xfrm>
            <a:off x="3735620" y="2649254"/>
            <a:ext cx="1434629" cy="3598729"/>
          </a:xfrm>
          <a:prstGeom prst="rect">
            <a:avLst/>
          </a:prstGeom>
        </p:spPr>
      </p:pic>
      <p:pic>
        <p:nvPicPr>
          <p:cNvPr id="11" name="Picture 10"/>
          <p:cNvPicPr>
            <a:picLocks noChangeAspect="1"/>
          </p:cNvPicPr>
          <p:nvPr/>
        </p:nvPicPr>
        <p:blipFill>
          <a:blip r:embed="rId8"/>
          <a:stretch>
            <a:fillRect/>
          </a:stretch>
        </p:blipFill>
        <p:spPr>
          <a:xfrm>
            <a:off x="3958621" y="1708267"/>
            <a:ext cx="5055975" cy="4591116"/>
          </a:xfrm>
          <a:prstGeom prst="rect">
            <a:avLst/>
          </a:prstGeom>
        </p:spPr>
      </p:pic>
    </p:spTree>
    <p:extLst>
      <p:ext uri="{BB962C8B-B14F-4D97-AF65-F5344CB8AC3E}">
        <p14:creationId xmlns:p14="http://schemas.microsoft.com/office/powerpoint/2010/main" val="1208580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80">
                                          <p:stCondLst>
                                            <p:cond delay="0"/>
                                          </p:stCondLst>
                                        </p:cTn>
                                        <p:tgtEl>
                                          <p:spTgt spid="12"/>
                                        </p:tgtEl>
                                      </p:cBhvr>
                                    </p:animEffect>
                                    <p:anim calcmode="lin" valueType="num">
                                      <p:cBhvr>
                                        <p:cTn id="4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9" dur="26">
                                          <p:stCondLst>
                                            <p:cond delay="650"/>
                                          </p:stCondLst>
                                        </p:cTn>
                                        <p:tgtEl>
                                          <p:spTgt spid="12"/>
                                        </p:tgtEl>
                                      </p:cBhvr>
                                      <p:to x="100000" y="60000"/>
                                    </p:animScale>
                                    <p:animScale>
                                      <p:cBhvr>
                                        <p:cTn id="50" dur="166" decel="50000">
                                          <p:stCondLst>
                                            <p:cond delay="676"/>
                                          </p:stCondLst>
                                        </p:cTn>
                                        <p:tgtEl>
                                          <p:spTgt spid="12"/>
                                        </p:tgtEl>
                                      </p:cBhvr>
                                      <p:to x="100000" y="100000"/>
                                    </p:animScale>
                                    <p:animScale>
                                      <p:cBhvr>
                                        <p:cTn id="51" dur="26">
                                          <p:stCondLst>
                                            <p:cond delay="1312"/>
                                          </p:stCondLst>
                                        </p:cTn>
                                        <p:tgtEl>
                                          <p:spTgt spid="12"/>
                                        </p:tgtEl>
                                      </p:cBhvr>
                                      <p:to x="100000" y="80000"/>
                                    </p:animScale>
                                    <p:animScale>
                                      <p:cBhvr>
                                        <p:cTn id="52" dur="166" decel="50000">
                                          <p:stCondLst>
                                            <p:cond delay="1338"/>
                                          </p:stCondLst>
                                        </p:cTn>
                                        <p:tgtEl>
                                          <p:spTgt spid="12"/>
                                        </p:tgtEl>
                                      </p:cBhvr>
                                      <p:to x="100000" y="100000"/>
                                    </p:animScale>
                                    <p:animScale>
                                      <p:cBhvr>
                                        <p:cTn id="53" dur="26">
                                          <p:stCondLst>
                                            <p:cond delay="1642"/>
                                          </p:stCondLst>
                                        </p:cTn>
                                        <p:tgtEl>
                                          <p:spTgt spid="12"/>
                                        </p:tgtEl>
                                      </p:cBhvr>
                                      <p:to x="100000" y="90000"/>
                                    </p:animScale>
                                    <p:animScale>
                                      <p:cBhvr>
                                        <p:cTn id="54" dur="166" decel="50000">
                                          <p:stCondLst>
                                            <p:cond delay="1668"/>
                                          </p:stCondLst>
                                        </p:cTn>
                                        <p:tgtEl>
                                          <p:spTgt spid="12"/>
                                        </p:tgtEl>
                                      </p:cBhvr>
                                      <p:to x="100000" y="100000"/>
                                    </p:animScale>
                                    <p:animScale>
                                      <p:cBhvr>
                                        <p:cTn id="55" dur="26">
                                          <p:stCondLst>
                                            <p:cond delay="1808"/>
                                          </p:stCondLst>
                                        </p:cTn>
                                        <p:tgtEl>
                                          <p:spTgt spid="12"/>
                                        </p:tgtEl>
                                      </p:cBhvr>
                                      <p:to x="100000" y="95000"/>
                                    </p:animScale>
                                    <p:animScale>
                                      <p:cBhvr>
                                        <p:cTn id="56" dur="166" decel="50000">
                                          <p:stCondLst>
                                            <p:cond delay="1834"/>
                                          </p:stCondLst>
                                        </p:cTn>
                                        <p:tgtEl>
                                          <p:spTgt spid="12"/>
                                        </p:tgtEl>
                                      </p:cBhvr>
                                      <p:to x="100000" y="100000"/>
                                    </p:animScale>
                                  </p:childTnLst>
                                  <p:subTnLst>
                                    <p:audio>
                                      <p:cMediaNode>
                                        <p:cTn display="0" masterRel="sameClick">
                                          <p:stCondLst>
                                            <p:cond evt="begin" delay="0">
                                              <p:tn val="41"/>
                                            </p:cond>
                                          </p:stCondLst>
                                          <p:endCondLst>
                                            <p:cond evt="onStopAudio" delay="0">
                                              <p:tgtEl>
                                                <p:sldTgt/>
                                              </p:tgtEl>
                                            </p:cond>
                                          </p:endCondLst>
                                        </p:cTn>
                                        <p:tgtEl>
                                          <p:sndTgt r:embed="rId2" name="bomb.wav"/>
                                        </p:tgtEl>
                                      </p:cMediaNode>
                                    </p:audio>
                                  </p:sub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80">
                                          <p:stCondLst>
                                            <p:cond delay="0"/>
                                          </p:stCondLst>
                                        </p:cTn>
                                        <p:tgtEl>
                                          <p:spTgt spid="13"/>
                                        </p:tgtEl>
                                      </p:cBhvr>
                                    </p:animEffect>
                                    <p:anim calcmode="lin" valueType="num">
                                      <p:cBhvr>
                                        <p:cTn id="6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7" dur="26">
                                          <p:stCondLst>
                                            <p:cond delay="650"/>
                                          </p:stCondLst>
                                        </p:cTn>
                                        <p:tgtEl>
                                          <p:spTgt spid="13"/>
                                        </p:tgtEl>
                                      </p:cBhvr>
                                      <p:to x="100000" y="60000"/>
                                    </p:animScale>
                                    <p:animScale>
                                      <p:cBhvr>
                                        <p:cTn id="68" dur="166" decel="50000">
                                          <p:stCondLst>
                                            <p:cond delay="676"/>
                                          </p:stCondLst>
                                        </p:cTn>
                                        <p:tgtEl>
                                          <p:spTgt spid="13"/>
                                        </p:tgtEl>
                                      </p:cBhvr>
                                      <p:to x="100000" y="100000"/>
                                    </p:animScale>
                                    <p:animScale>
                                      <p:cBhvr>
                                        <p:cTn id="69" dur="26">
                                          <p:stCondLst>
                                            <p:cond delay="1312"/>
                                          </p:stCondLst>
                                        </p:cTn>
                                        <p:tgtEl>
                                          <p:spTgt spid="13"/>
                                        </p:tgtEl>
                                      </p:cBhvr>
                                      <p:to x="100000" y="80000"/>
                                    </p:animScale>
                                    <p:animScale>
                                      <p:cBhvr>
                                        <p:cTn id="70" dur="166" decel="50000">
                                          <p:stCondLst>
                                            <p:cond delay="1338"/>
                                          </p:stCondLst>
                                        </p:cTn>
                                        <p:tgtEl>
                                          <p:spTgt spid="13"/>
                                        </p:tgtEl>
                                      </p:cBhvr>
                                      <p:to x="100000" y="100000"/>
                                    </p:animScale>
                                    <p:animScale>
                                      <p:cBhvr>
                                        <p:cTn id="71" dur="26">
                                          <p:stCondLst>
                                            <p:cond delay="1642"/>
                                          </p:stCondLst>
                                        </p:cTn>
                                        <p:tgtEl>
                                          <p:spTgt spid="13"/>
                                        </p:tgtEl>
                                      </p:cBhvr>
                                      <p:to x="100000" y="90000"/>
                                    </p:animScale>
                                    <p:animScale>
                                      <p:cBhvr>
                                        <p:cTn id="72" dur="166" decel="50000">
                                          <p:stCondLst>
                                            <p:cond delay="1668"/>
                                          </p:stCondLst>
                                        </p:cTn>
                                        <p:tgtEl>
                                          <p:spTgt spid="13"/>
                                        </p:tgtEl>
                                      </p:cBhvr>
                                      <p:to x="100000" y="100000"/>
                                    </p:animScale>
                                    <p:animScale>
                                      <p:cBhvr>
                                        <p:cTn id="73" dur="26">
                                          <p:stCondLst>
                                            <p:cond delay="1808"/>
                                          </p:stCondLst>
                                        </p:cTn>
                                        <p:tgtEl>
                                          <p:spTgt spid="13"/>
                                        </p:tgtEl>
                                      </p:cBhvr>
                                      <p:to x="100000" y="95000"/>
                                    </p:animScale>
                                    <p:animScale>
                                      <p:cBhvr>
                                        <p:cTn id="74" dur="166" decel="50000">
                                          <p:stCondLst>
                                            <p:cond delay="1834"/>
                                          </p:stCondLst>
                                        </p:cTn>
                                        <p:tgtEl>
                                          <p:spTgt spid="13"/>
                                        </p:tgtEl>
                                      </p:cBhvr>
                                      <p:to x="100000" y="100000"/>
                                    </p:animScale>
                                  </p:childTnLst>
                                  <p:subTnLst>
                                    <p:audio>
                                      <p:cMediaNode>
                                        <p:cTn display="0" masterRel="sameClick">
                                          <p:stCondLst>
                                            <p:cond evt="begin" delay="0">
                                              <p:tn val="59"/>
                                            </p:cond>
                                          </p:stCondLst>
                                          <p:endCondLst>
                                            <p:cond evt="onStopAudio" delay="0">
                                              <p:tgtEl>
                                                <p:sldTgt/>
                                              </p:tgtEl>
                                            </p:cond>
                                          </p:endCondLst>
                                        </p:cTn>
                                        <p:tgtEl>
                                          <p:sndTgt r:embed="rId2" name="bomb.wav"/>
                                        </p:tgtEl>
                                      </p:cMediaNode>
                                    </p:audio>
                                  </p:sub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down)">
                                      <p:cBhvr>
                                        <p:cTn id="79" dur="580">
                                          <p:stCondLst>
                                            <p:cond delay="0"/>
                                          </p:stCondLst>
                                        </p:cTn>
                                        <p:tgtEl>
                                          <p:spTgt spid="14"/>
                                        </p:tgtEl>
                                      </p:cBhvr>
                                    </p:animEffect>
                                    <p:anim calcmode="lin" valueType="num">
                                      <p:cBhvr>
                                        <p:cTn id="80"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5" dur="26">
                                          <p:stCondLst>
                                            <p:cond delay="650"/>
                                          </p:stCondLst>
                                        </p:cTn>
                                        <p:tgtEl>
                                          <p:spTgt spid="14"/>
                                        </p:tgtEl>
                                      </p:cBhvr>
                                      <p:to x="100000" y="60000"/>
                                    </p:animScale>
                                    <p:animScale>
                                      <p:cBhvr>
                                        <p:cTn id="86" dur="166" decel="50000">
                                          <p:stCondLst>
                                            <p:cond delay="676"/>
                                          </p:stCondLst>
                                        </p:cTn>
                                        <p:tgtEl>
                                          <p:spTgt spid="14"/>
                                        </p:tgtEl>
                                      </p:cBhvr>
                                      <p:to x="100000" y="100000"/>
                                    </p:animScale>
                                    <p:animScale>
                                      <p:cBhvr>
                                        <p:cTn id="87" dur="26">
                                          <p:stCondLst>
                                            <p:cond delay="1312"/>
                                          </p:stCondLst>
                                        </p:cTn>
                                        <p:tgtEl>
                                          <p:spTgt spid="14"/>
                                        </p:tgtEl>
                                      </p:cBhvr>
                                      <p:to x="100000" y="80000"/>
                                    </p:animScale>
                                    <p:animScale>
                                      <p:cBhvr>
                                        <p:cTn id="88" dur="166" decel="50000">
                                          <p:stCondLst>
                                            <p:cond delay="1338"/>
                                          </p:stCondLst>
                                        </p:cTn>
                                        <p:tgtEl>
                                          <p:spTgt spid="14"/>
                                        </p:tgtEl>
                                      </p:cBhvr>
                                      <p:to x="100000" y="100000"/>
                                    </p:animScale>
                                    <p:animScale>
                                      <p:cBhvr>
                                        <p:cTn id="89" dur="26">
                                          <p:stCondLst>
                                            <p:cond delay="1642"/>
                                          </p:stCondLst>
                                        </p:cTn>
                                        <p:tgtEl>
                                          <p:spTgt spid="14"/>
                                        </p:tgtEl>
                                      </p:cBhvr>
                                      <p:to x="100000" y="90000"/>
                                    </p:animScale>
                                    <p:animScale>
                                      <p:cBhvr>
                                        <p:cTn id="90" dur="166" decel="50000">
                                          <p:stCondLst>
                                            <p:cond delay="1668"/>
                                          </p:stCondLst>
                                        </p:cTn>
                                        <p:tgtEl>
                                          <p:spTgt spid="14"/>
                                        </p:tgtEl>
                                      </p:cBhvr>
                                      <p:to x="100000" y="100000"/>
                                    </p:animScale>
                                    <p:animScale>
                                      <p:cBhvr>
                                        <p:cTn id="91" dur="26">
                                          <p:stCondLst>
                                            <p:cond delay="1808"/>
                                          </p:stCondLst>
                                        </p:cTn>
                                        <p:tgtEl>
                                          <p:spTgt spid="14"/>
                                        </p:tgtEl>
                                      </p:cBhvr>
                                      <p:to x="100000" y="95000"/>
                                    </p:animScale>
                                    <p:animScale>
                                      <p:cBhvr>
                                        <p:cTn id="92" dur="166" decel="50000">
                                          <p:stCondLst>
                                            <p:cond delay="1834"/>
                                          </p:stCondLst>
                                        </p:cTn>
                                        <p:tgtEl>
                                          <p:spTgt spid="14"/>
                                        </p:tgtEl>
                                      </p:cBhvr>
                                      <p:to x="100000" y="100000"/>
                                    </p:animScale>
                                  </p:childTnLst>
                                  <p:subTnLst>
                                    <p:audio>
                                      <p:cMediaNode>
                                        <p:cTn display="0" masterRel="sameClick">
                                          <p:stCondLst>
                                            <p:cond evt="begin" delay="0">
                                              <p:tn val="77"/>
                                            </p:cond>
                                          </p:stCondLst>
                                          <p:endCondLst>
                                            <p:cond evt="onStopAudio" delay="0">
                                              <p:tgtEl>
                                                <p:sldTgt/>
                                              </p:tgtEl>
                                            </p:cond>
                                          </p:endCondLst>
                                        </p:cTn>
                                        <p:tgtEl>
                                          <p:sndTgt r:embed="rId2" name="bomb.wav"/>
                                        </p:tgtEl>
                                      </p:cMediaNode>
                                    </p:audio>
                                  </p:sub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down)">
                                      <p:cBhvr>
                                        <p:cTn id="97" dur="580">
                                          <p:stCondLst>
                                            <p:cond delay="0"/>
                                          </p:stCondLst>
                                        </p:cTn>
                                        <p:tgtEl>
                                          <p:spTgt spid="15"/>
                                        </p:tgtEl>
                                      </p:cBhvr>
                                    </p:animEffect>
                                    <p:anim calcmode="lin" valueType="num">
                                      <p:cBhvr>
                                        <p:cTn id="9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3" dur="26">
                                          <p:stCondLst>
                                            <p:cond delay="650"/>
                                          </p:stCondLst>
                                        </p:cTn>
                                        <p:tgtEl>
                                          <p:spTgt spid="15"/>
                                        </p:tgtEl>
                                      </p:cBhvr>
                                      <p:to x="100000" y="60000"/>
                                    </p:animScale>
                                    <p:animScale>
                                      <p:cBhvr>
                                        <p:cTn id="104" dur="166" decel="50000">
                                          <p:stCondLst>
                                            <p:cond delay="676"/>
                                          </p:stCondLst>
                                        </p:cTn>
                                        <p:tgtEl>
                                          <p:spTgt spid="15"/>
                                        </p:tgtEl>
                                      </p:cBhvr>
                                      <p:to x="100000" y="100000"/>
                                    </p:animScale>
                                    <p:animScale>
                                      <p:cBhvr>
                                        <p:cTn id="105" dur="26">
                                          <p:stCondLst>
                                            <p:cond delay="1312"/>
                                          </p:stCondLst>
                                        </p:cTn>
                                        <p:tgtEl>
                                          <p:spTgt spid="15"/>
                                        </p:tgtEl>
                                      </p:cBhvr>
                                      <p:to x="100000" y="80000"/>
                                    </p:animScale>
                                    <p:animScale>
                                      <p:cBhvr>
                                        <p:cTn id="106" dur="166" decel="50000">
                                          <p:stCondLst>
                                            <p:cond delay="1338"/>
                                          </p:stCondLst>
                                        </p:cTn>
                                        <p:tgtEl>
                                          <p:spTgt spid="15"/>
                                        </p:tgtEl>
                                      </p:cBhvr>
                                      <p:to x="100000" y="100000"/>
                                    </p:animScale>
                                    <p:animScale>
                                      <p:cBhvr>
                                        <p:cTn id="107" dur="26">
                                          <p:stCondLst>
                                            <p:cond delay="1642"/>
                                          </p:stCondLst>
                                        </p:cTn>
                                        <p:tgtEl>
                                          <p:spTgt spid="15"/>
                                        </p:tgtEl>
                                      </p:cBhvr>
                                      <p:to x="100000" y="90000"/>
                                    </p:animScale>
                                    <p:animScale>
                                      <p:cBhvr>
                                        <p:cTn id="108" dur="166" decel="50000">
                                          <p:stCondLst>
                                            <p:cond delay="1668"/>
                                          </p:stCondLst>
                                        </p:cTn>
                                        <p:tgtEl>
                                          <p:spTgt spid="15"/>
                                        </p:tgtEl>
                                      </p:cBhvr>
                                      <p:to x="100000" y="100000"/>
                                    </p:animScale>
                                    <p:animScale>
                                      <p:cBhvr>
                                        <p:cTn id="109" dur="26">
                                          <p:stCondLst>
                                            <p:cond delay="1808"/>
                                          </p:stCondLst>
                                        </p:cTn>
                                        <p:tgtEl>
                                          <p:spTgt spid="15"/>
                                        </p:tgtEl>
                                      </p:cBhvr>
                                      <p:to x="100000" y="95000"/>
                                    </p:animScale>
                                    <p:animScale>
                                      <p:cBhvr>
                                        <p:cTn id="110" dur="166" decel="50000">
                                          <p:stCondLst>
                                            <p:cond delay="1834"/>
                                          </p:stCondLst>
                                        </p:cTn>
                                        <p:tgtEl>
                                          <p:spTgt spid="15"/>
                                        </p:tgtEl>
                                      </p:cBhvr>
                                      <p:to x="100000" y="100000"/>
                                    </p:animScale>
                                  </p:childTnLst>
                                  <p:subTnLst>
                                    <p:audio>
                                      <p:cMediaNode>
                                        <p:cTn display="0" masterRel="sameClick">
                                          <p:stCondLst>
                                            <p:cond evt="begin" delay="0">
                                              <p:tn val="95"/>
                                            </p:cond>
                                          </p:stCondLst>
                                          <p:endCondLst>
                                            <p:cond evt="onStopAudio" delay="0">
                                              <p:tgtEl>
                                                <p:sldTgt/>
                                              </p:tgtEl>
                                            </p:cond>
                                          </p:endCondLst>
                                        </p:cTn>
                                        <p:tgtEl>
                                          <p:sndTgt r:embed="rId2" name="bomb.wav"/>
                                        </p:tgtEl>
                                      </p:cMediaNode>
                                    </p:audio>
                                  </p:sub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fade">
                                      <p:cBhvr>
                                        <p:cTn id="115" dur="500"/>
                                        <p:tgtEl>
                                          <p:spTgt spid="3"/>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5"/>
                                        </p:tgtEl>
                                        <p:attrNameLst>
                                          <p:attrName>style.visibility</p:attrName>
                                        </p:attrNameLst>
                                      </p:cBhvr>
                                      <p:to>
                                        <p:strVal val="visible"/>
                                      </p:to>
                                    </p:set>
                                    <p:animEffect transition="in" filter="fade">
                                      <p:cBhvr>
                                        <p:cTn id="120" dur="500"/>
                                        <p:tgtEl>
                                          <p:spTgt spid="5"/>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8"/>
                                        </p:tgtEl>
                                        <p:attrNameLst>
                                          <p:attrName>style.visibility</p:attrName>
                                        </p:attrNameLst>
                                      </p:cBhvr>
                                      <p:to>
                                        <p:strVal val="visible"/>
                                      </p:to>
                                    </p:set>
                                    <p:animEffect transition="in" filter="fade">
                                      <p:cBhvr>
                                        <p:cTn id="125" dur="500"/>
                                        <p:tgtEl>
                                          <p:spTgt spid="8"/>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fade">
                                      <p:cBhvr>
                                        <p:cTn id="130" dur="500"/>
                                        <p:tgtEl>
                                          <p:spTgt spid="9"/>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11"/>
                                        </p:tgtEl>
                                        <p:attrNameLst>
                                          <p:attrName>style.visibility</p:attrName>
                                        </p:attrNameLst>
                                      </p:cBhvr>
                                      <p:to>
                                        <p:strVal val="visible"/>
                                      </p:to>
                                    </p:set>
                                    <p:animEffect transition="in" filter="fade">
                                      <p:cBhvr>
                                        <p:cTn id="1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13" grpId="0"/>
      <p:bldP spid="14" grpId="0"/>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Rounded Rectangle 13"/>
          <p:cNvSpPr>
            <a:spLocks noChangeArrowheads="1"/>
          </p:cNvSpPr>
          <p:nvPr/>
        </p:nvSpPr>
        <p:spPr bwMode="auto">
          <a:xfrm>
            <a:off x="501636" y="4188116"/>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74" name="Title 173"/>
          <p:cNvSpPr>
            <a:spLocks noGrp="1"/>
          </p:cNvSpPr>
          <p:nvPr>
            <p:ph type="title"/>
          </p:nvPr>
        </p:nvSpPr>
        <p:spPr/>
        <p:txBody>
          <a:bodyPr>
            <a:normAutofit fontScale="90000"/>
          </a:bodyPr>
          <a:lstStyle/>
          <a:p>
            <a:r>
              <a:rPr lang="en-US" dirty="0" smtClean="0"/>
              <a:t>Transform NGFW economics and Data Center agility </a:t>
            </a:r>
            <a:endParaRPr lang="en-US" dirty="0"/>
          </a:p>
        </p:txBody>
      </p:sp>
      <p:sp>
        <p:nvSpPr>
          <p:cNvPr id="253" name="Text Box 22"/>
          <p:cNvSpPr txBox="1">
            <a:spLocks noChangeArrowheads="1"/>
          </p:cNvSpPr>
          <p:nvPr/>
        </p:nvSpPr>
        <p:spPr bwMode="auto">
          <a:xfrm>
            <a:off x="5277936" y="2713547"/>
            <a:ext cx="666957" cy="1384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10GbE </a:t>
            </a:r>
          </a:p>
        </p:txBody>
      </p:sp>
      <p:sp>
        <p:nvSpPr>
          <p:cNvPr id="254" name="Text Box 22"/>
          <p:cNvSpPr txBox="1">
            <a:spLocks noChangeArrowheads="1"/>
          </p:cNvSpPr>
          <p:nvPr/>
        </p:nvSpPr>
        <p:spPr bwMode="auto">
          <a:xfrm>
            <a:off x="7352419" y="2412021"/>
            <a:ext cx="1292862" cy="123111"/>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800" b="1" dirty="0">
                <a:solidFill>
                  <a:srgbClr val="595959"/>
                </a:solidFill>
                <a:latin typeface="Museo Sans For Dell" pitchFamily="2" charset="0"/>
                <a:ea typeface="ＭＳ Ｐゴシック" pitchFamily="34" charset="-128"/>
              </a:rPr>
              <a:t>Dell Networking S5000</a:t>
            </a:r>
          </a:p>
        </p:txBody>
      </p:sp>
      <p:sp>
        <p:nvSpPr>
          <p:cNvPr id="256" name="Text Box 22"/>
          <p:cNvSpPr txBox="1">
            <a:spLocks noChangeArrowheads="1"/>
          </p:cNvSpPr>
          <p:nvPr/>
        </p:nvSpPr>
        <p:spPr bwMode="auto">
          <a:xfrm>
            <a:off x="7808571" y="3058010"/>
            <a:ext cx="866311" cy="246221"/>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800" b="1" dirty="0">
                <a:solidFill>
                  <a:srgbClr val="595959"/>
                </a:solidFill>
                <a:latin typeface="Museo Sans For Dell" pitchFamily="2" charset="0"/>
                <a:ea typeface="ＭＳ Ｐゴシック" pitchFamily="34" charset="-128"/>
              </a:rPr>
              <a:t>SuperMassive 9800</a:t>
            </a:r>
          </a:p>
        </p:txBody>
      </p:sp>
      <p:cxnSp>
        <p:nvCxnSpPr>
          <p:cNvPr id="262" name="Straight Connector 261"/>
          <p:cNvCxnSpPr>
            <a:stCxn id="137" idx="0"/>
            <a:endCxn id="120" idx="2"/>
          </p:cNvCxnSpPr>
          <p:nvPr/>
        </p:nvCxnSpPr>
        <p:spPr bwMode="auto">
          <a:xfrm flipV="1">
            <a:off x="6614936" y="2569566"/>
            <a:ext cx="338624" cy="453001"/>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63" name="Straight Connector 262"/>
          <p:cNvCxnSpPr>
            <a:stCxn id="136" idx="0"/>
            <a:endCxn id="120" idx="2"/>
          </p:cNvCxnSpPr>
          <p:nvPr/>
        </p:nvCxnSpPr>
        <p:spPr bwMode="auto">
          <a:xfrm flipV="1">
            <a:off x="5815914" y="2569566"/>
            <a:ext cx="1137646" cy="453001"/>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64" name="Straight Connector 263"/>
          <p:cNvCxnSpPr>
            <a:stCxn id="136" idx="0"/>
            <a:endCxn id="119" idx="2"/>
          </p:cNvCxnSpPr>
          <p:nvPr/>
        </p:nvCxnSpPr>
        <p:spPr bwMode="auto">
          <a:xfrm flipV="1">
            <a:off x="5815921" y="2567761"/>
            <a:ext cx="377793" cy="45480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65" name="Straight Connector 264"/>
          <p:cNvCxnSpPr>
            <a:stCxn id="137" idx="0"/>
            <a:endCxn id="119" idx="2"/>
          </p:cNvCxnSpPr>
          <p:nvPr/>
        </p:nvCxnSpPr>
        <p:spPr bwMode="auto">
          <a:xfrm flipH="1" flipV="1">
            <a:off x="6193714" y="2567761"/>
            <a:ext cx="421229" cy="45480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66" name="Straight Connector 265"/>
          <p:cNvCxnSpPr>
            <a:stCxn id="139" idx="0"/>
            <a:endCxn id="120" idx="2"/>
          </p:cNvCxnSpPr>
          <p:nvPr/>
        </p:nvCxnSpPr>
        <p:spPr bwMode="auto">
          <a:xfrm flipH="1" flipV="1">
            <a:off x="6953567" y="2569564"/>
            <a:ext cx="488157" cy="445301"/>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67" name="Straight Connector 266"/>
          <p:cNvCxnSpPr>
            <a:stCxn id="139" idx="0"/>
            <a:endCxn id="119" idx="2"/>
          </p:cNvCxnSpPr>
          <p:nvPr/>
        </p:nvCxnSpPr>
        <p:spPr bwMode="auto">
          <a:xfrm flipH="1" flipV="1">
            <a:off x="6193707" y="2567757"/>
            <a:ext cx="1248010" cy="44710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450" name="Rectangle 449"/>
          <p:cNvSpPr/>
          <p:nvPr/>
        </p:nvSpPr>
        <p:spPr>
          <a:xfrm>
            <a:off x="1217098" y="1048773"/>
            <a:ext cx="6753948" cy="535467"/>
          </a:xfrm>
          <a:prstGeom prst="rect">
            <a:avLst/>
          </a:prstGeom>
        </p:spPr>
        <p:txBody>
          <a:bodyPr wrap="square" lIns="91366" tIns="45688" rIns="91366" bIns="45688">
            <a:spAutoFit/>
          </a:bodyPr>
          <a:lstStyle/>
          <a:p>
            <a:pPr marL="233171" indent="-233171" algn="ctr" fontAlgn="base">
              <a:lnSpc>
                <a:spcPct val="90000"/>
              </a:lnSpc>
              <a:spcBef>
                <a:spcPts val="100"/>
              </a:spcBef>
              <a:spcAft>
                <a:spcPts val="100"/>
              </a:spcAft>
              <a:buClr>
                <a:srgbClr val="0085C3"/>
              </a:buClr>
            </a:pPr>
            <a:r>
              <a:rPr lang="en-US" sz="1600" dirty="0" smtClean="0">
                <a:solidFill>
                  <a:srgbClr val="444444"/>
                </a:solidFill>
                <a:latin typeface="Museo Sans For Dell" pitchFamily="2" charset="0"/>
              </a:rPr>
              <a:t>Dell can deliver </a:t>
            </a:r>
            <a:r>
              <a:rPr lang="en-US" sz="1600" b="1" dirty="0" smtClean="0">
                <a:solidFill>
                  <a:srgbClr val="444444"/>
                </a:solidFill>
                <a:latin typeface="Museo Sans For Dell" pitchFamily="2" charset="0"/>
              </a:rPr>
              <a:t>cost savings </a:t>
            </a:r>
            <a:r>
              <a:rPr lang="en-US" sz="1600" dirty="0" smtClean="0">
                <a:solidFill>
                  <a:srgbClr val="444444"/>
                </a:solidFill>
                <a:latin typeface="Museo Sans For Dell" pitchFamily="2" charset="0"/>
              </a:rPr>
              <a:t>up to </a:t>
            </a:r>
            <a:r>
              <a:rPr lang="en-US" sz="1600" b="1" dirty="0" smtClean="0">
                <a:solidFill>
                  <a:srgbClr val="444444"/>
                </a:solidFill>
                <a:latin typeface="Museo Sans For Dell" pitchFamily="2" charset="0"/>
              </a:rPr>
              <a:t>85%</a:t>
            </a:r>
            <a:r>
              <a:rPr lang="en-US" sz="1600" b="1" baseline="30000" dirty="0" smtClean="0">
                <a:solidFill>
                  <a:srgbClr val="444444"/>
                </a:solidFill>
                <a:latin typeface="Museo Sans For Dell" pitchFamily="2" charset="0"/>
              </a:rPr>
              <a:t>*</a:t>
            </a:r>
            <a:r>
              <a:rPr lang="en-US" sz="1600" b="1" dirty="0" smtClean="0">
                <a:solidFill>
                  <a:srgbClr val="444444"/>
                </a:solidFill>
                <a:latin typeface="Museo Sans For Dell" pitchFamily="2" charset="0"/>
              </a:rPr>
              <a:t> lower </a:t>
            </a:r>
            <a:r>
              <a:rPr lang="en-US" sz="1600" dirty="0" smtClean="0">
                <a:solidFill>
                  <a:srgbClr val="444444"/>
                </a:solidFill>
                <a:latin typeface="Museo Sans For Dell" pitchFamily="2" charset="0"/>
              </a:rPr>
              <a:t>than Cisco, 57% lower than Palo Alto Networks and up to </a:t>
            </a:r>
            <a:r>
              <a:rPr lang="en-US" sz="1600" b="1" dirty="0" smtClean="0">
                <a:solidFill>
                  <a:srgbClr val="444444"/>
                </a:solidFill>
                <a:latin typeface="Museo Sans For Dell" pitchFamily="2" charset="0"/>
              </a:rPr>
              <a:t>53%</a:t>
            </a:r>
            <a:r>
              <a:rPr lang="en-US" sz="1600" b="1" baseline="30000" dirty="0" smtClean="0">
                <a:solidFill>
                  <a:srgbClr val="444444"/>
                </a:solidFill>
                <a:latin typeface="Museo Sans For Dell" pitchFamily="2" charset="0"/>
              </a:rPr>
              <a:t>*</a:t>
            </a:r>
            <a:r>
              <a:rPr lang="en-US" sz="1600" b="1" dirty="0" smtClean="0">
                <a:solidFill>
                  <a:srgbClr val="444444"/>
                </a:solidFill>
                <a:latin typeface="Museo Sans For Dell" pitchFamily="2" charset="0"/>
              </a:rPr>
              <a:t> lower </a:t>
            </a:r>
            <a:r>
              <a:rPr lang="en-US" sz="1600" dirty="0" smtClean="0">
                <a:solidFill>
                  <a:srgbClr val="444444"/>
                </a:solidFill>
                <a:latin typeface="Museo Sans For Dell" pitchFamily="2" charset="0"/>
              </a:rPr>
              <a:t>than </a:t>
            </a:r>
            <a:r>
              <a:rPr lang="en-US" sz="1600" dirty="0" err="1" smtClean="0">
                <a:solidFill>
                  <a:srgbClr val="444444"/>
                </a:solidFill>
                <a:latin typeface="Museo Sans For Dell" pitchFamily="2" charset="0"/>
              </a:rPr>
              <a:t>Fortinet</a:t>
            </a:r>
            <a:endParaRPr lang="en-US" sz="1600" dirty="0">
              <a:solidFill>
                <a:srgbClr val="444444"/>
              </a:solidFill>
              <a:latin typeface="Museo Sans For Dell" pitchFamily="2" charset="0"/>
            </a:endParaRPr>
          </a:p>
        </p:txBody>
      </p:sp>
      <p:sp>
        <p:nvSpPr>
          <p:cNvPr id="451" name="Rounded Rectangle 450"/>
          <p:cNvSpPr/>
          <p:nvPr/>
        </p:nvSpPr>
        <p:spPr bwMode="gray">
          <a:xfrm>
            <a:off x="1529732" y="1848500"/>
            <a:ext cx="2480807" cy="374773"/>
          </a:xfrm>
          <a:prstGeom prst="roundRect">
            <a:avLst>
              <a:gd name="adj" fmla="val 12486"/>
            </a:avLst>
          </a:prstGeom>
          <a:solidFill>
            <a:schemeClr val="bg1"/>
          </a:solidFill>
          <a:ln>
            <a:noFill/>
          </a:ln>
          <a:effectLst/>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0" tIns="137048" rIns="0" bIns="137048" numCol="1" spcCol="1270" anchor="ctr" anchorCtr="0">
            <a:noAutofit/>
          </a:bodyPr>
          <a:lstStyle/>
          <a:p>
            <a:pPr algn="ctr" defTabSz="888272">
              <a:lnSpc>
                <a:spcPct val="90000"/>
              </a:lnSpc>
              <a:spcBef>
                <a:spcPts val="200"/>
              </a:spcBef>
            </a:pPr>
            <a:r>
              <a:rPr lang="en-US" sz="1400" b="1" dirty="0">
                <a:solidFill>
                  <a:srgbClr val="FFFFFF"/>
                </a:solidFill>
              </a:rPr>
              <a:t>Competitor Deployment</a:t>
            </a:r>
          </a:p>
        </p:txBody>
      </p:sp>
      <p:sp>
        <p:nvSpPr>
          <p:cNvPr id="453" name="Rounded Rectangle 452"/>
          <p:cNvSpPr/>
          <p:nvPr/>
        </p:nvSpPr>
        <p:spPr bwMode="gray">
          <a:xfrm>
            <a:off x="5349729" y="1848500"/>
            <a:ext cx="2450368" cy="374773"/>
          </a:xfrm>
          <a:prstGeom prst="roundRect">
            <a:avLst>
              <a:gd name="adj" fmla="val 12486"/>
            </a:avLst>
          </a:prstGeom>
          <a:solidFill>
            <a:schemeClr val="accent4"/>
          </a:solidFill>
          <a:ln>
            <a:noFill/>
          </a:ln>
          <a:effectLst/>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0" tIns="137048" rIns="0" bIns="137048" numCol="1" spcCol="1270" anchor="ctr" anchorCtr="0">
            <a:noAutofit/>
          </a:bodyPr>
          <a:lstStyle/>
          <a:p>
            <a:pPr algn="ctr" defTabSz="888272">
              <a:lnSpc>
                <a:spcPct val="90000"/>
              </a:lnSpc>
              <a:spcBef>
                <a:spcPts val="200"/>
              </a:spcBef>
            </a:pPr>
            <a:r>
              <a:rPr lang="en-US" sz="1400" b="1" dirty="0">
                <a:solidFill>
                  <a:srgbClr val="FFFFFF"/>
                </a:solidFill>
              </a:rPr>
              <a:t>Dell FireWALL Sandwich</a:t>
            </a:r>
          </a:p>
        </p:txBody>
      </p:sp>
      <p:cxnSp>
        <p:nvCxnSpPr>
          <p:cNvPr id="457" name="Straight Connector 456"/>
          <p:cNvCxnSpPr/>
          <p:nvPr/>
        </p:nvCxnSpPr>
        <p:spPr>
          <a:xfrm>
            <a:off x="469135" y="4055909"/>
            <a:ext cx="8205747" cy="1"/>
          </a:xfrm>
          <a:prstGeom prst="line">
            <a:avLst/>
          </a:prstGeom>
          <a:ln w="28575" cap="rnd">
            <a:solidFill>
              <a:schemeClr val="bg2">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2" name="Picture 5" descr="dell_white_logo.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1851" y="5793322"/>
            <a:ext cx="357188" cy="478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Rounded Rectangle 13"/>
          <p:cNvSpPr>
            <a:spLocks noChangeArrowheads="1"/>
          </p:cNvSpPr>
          <p:nvPr/>
        </p:nvSpPr>
        <p:spPr bwMode="auto">
          <a:xfrm>
            <a:off x="1862676" y="4178300"/>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04" name="Rounded Rectangle 14"/>
          <p:cNvSpPr>
            <a:spLocks noChangeArrowheads="1"/>
          </p:cNvSpPr>
          <p:nvPr/>
        </p:nvSpPr>
        <p:spPr bwMode="auto">
          <a:xfrm>
            <a:off x="3213639" y="4178300"/>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05" name="Rounded Rectangle 15"/>
          <p:cNvSpPr>
            <a:spLocks noChangeArrowheads="1"/>
          </p:cNvSpPr>
          <p:nvPr/>
        </p:nvSpPr>
        <p:spPr bwMode="auto">
          <a:xfrm>
            <a:off x="4563014" y="4178300"/>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06" name="Rounded Rectangle 16"/>
          <p:cNvSpPr>
            <a:spLocks noChangeArrowheads="1"/>
          </p:cNvSpPr>
          <p:nvPr/>
        </p:nvSpPr>
        <p:spPr bwMode="auto">
          <a:xfrm>
            <a:off x="7263351" y="4178300"/>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07" name="Rectangle 106"/>
          <p:cNvSpPr/>
          <p:nvPr/>
        </p:nvSpPr>
        <p:spPr>
          <a:xfrm>
            <a:off x="1899196" y="4715938"/>
            <a:ext cx="1165225" cy="646331"/>
          </a:xfrm>
          <a:prstGeom prst="rect">
            <a:avLst/>
          </a:prstGeom>
        </p:spPr>
        <p:txBody>
          <a:bodyPr lIns="0" rIns="0">
            <a:spAutoFit/>
          </a:bodyPr>
          <a:lstStyle/>
          <a:p>
            <a:pPr algn="ctr" fontAlgn="base">
              <a:spcBef>
                <a:spcPct val="0"/>
              </a:spcBef>
              <a:spcAft>
                <a:spcPct val="0"/>
              </a:spcAft>
              <a:defRPr/>
            </a:pPr>
            <a:r>
              <a:rPr lang="en-US" sz="1200" dirty="0">
                <a:solidFill>
                  <a:srgbClr val="FFFFFF"/>
                </a:solidFill>
                <a:latin typeface="Museo Sans For Dell" pitchFamily="2" charset="0"/>
              </a:rPr>
              <a:t>The price of the Cisco ASA CX SSP-60</a:t>
            </a:r>
          </a:p>
        </p:txBody>
      </p:sp>
      <p:sp>
        <p:nvSpPr>
          <p:cNvPr id="108" name="Rounded Rectangle 22"/>
          <p:cNvSpPr>
            <a:spLocks noChangeArrowheads="1"/>
          </p:cNvSpPr>
          <p:nvPr/>
        </p:nvSpPr>
        <p:spPr bwMode="auto">
          <a:xfrm>
            <a:off x="5912389" y="4178300"/>
            <a:ext cx="1238250" cy="1972733"/>
          </a:xfrm>
          <a:prstGeom prst="roundRect">
            <a:avLst>
              <a:gd name="adj" fmla="val 6542"/>
            </a:avLst>
          </a:prstGeom>
          <a:solidFill>
            <a:schemeClr val="bg1"/>
          </a:solidFill>
          <a:ln>
            <a:noFill/>
          </a:ln>
          <a:effectLst>
            <a:outerShdw blurRad="50800" dist="38100" dir="5400000" algn="t" rotWithShape="0">
              <a:prstClr val="black">
                <a:alpha val="40000"/>
              </a:prstClr>
            </a:outerShdw>
          </a:effectLst>
          <a:extLst/>
        </p:spPr>
        <p:txBody>
          <a:bodyPr lIns="137160" tIns="102870" rIns="102870" bIns="102870" anchor="ctr"/>
          <a:lstStyle/>
          <a:p>
            <a:pPr algn="ctr" fontAlgn="base">
              <a:lnSpc>
                <a:spcPct val="90000"/>
              </a:lnSpc>
              <a:spcBef>
                <a:spcPts val="450"/>
              </a:spcBef>
              <a:spcAft>
                <a:spcPct val="0"/>
              </a:spcAft>
            </a:pPr>
            <a:endParaRPr lang="en-US" sz="1500" dirty="0">
              <a:solidFill>
                <a:srgbClr val="FFFFFF"/>
              </a:solidFill>
              <a:latin typeface="Museo Sans For Dell" pitchFamily="2" charset="0"/>
            </a:endParaRPr>
          </a:p>
        </p:txBody>
      </p:sp>
      <p:sp>
        <p:nvSpPr>
          <p:cNvPr id="109" name="Rectangle 108"/>
          <p:cNvSpPr/>
          <p:nvPr/>
        </p:nvSpPr>
        <p:spPr>
          <a:xfrm>
            <a:off x="3242221" y="4708746"/>
            <a:ext cx="1163637" cy="1015663"/>
          </a:xfrm>
          <a:prstGeom prst="rect">
            <a:avLst/>
          </a:prstGeom>
        </p:spPr>
        <p:txBody>
          <a:bodyPr lIns="0" rIns="0">
            <a:spAutoFit/>
          </a:bodyPr>
          <a:lstStyle/>
          <a:p>
            <a:pPr algn="ctr" fontAlgn="base">
              <a:spcBef>
                <a:spcPct val="0"/>
              </a:spcBef>
              <a:spcAft>
                <a:spcPct val="0"/>
              </a:spcAft>
              <a:defRPr/>
            </a:pPr>
            <a:r>
              <a:rPr lang="en-US" sz="1200" dirty="0">
                <a:solidFill>
                  <a:srgbClr val="FFFFFF"/>
                </a:solidFill>
                <a:latin typeface="Museo Sans For Dell" pitchFamily="2" charset="0"/>
              </a:rPr>
              <a:t>Better price per Protected Mbps than the Palo Alto Networks</a:t>
            </a:r>
          </a:p>
          <a:p>
            <a:pPr algn="ctr" fontAlgn="base">
              <a:spcBef>
                <a:spcPct val="0"/>
              </a:spcBef>
              <a:spcAft>
                <a:spcPct val="0"/>
              </a:spcAft>
              <a:defRPr/>
            </a:pPr>
            <a:r>
              <a:rPr lang="en-US" sz="1200" dirty="0">
                <a:solidFill>
                  <a:srgbClr val="FFFFFF"/>
                </a:solidFill>
                <a:latin typeface="Museo Sans For Dell" pitchFamily="2" charset="0"/>
              </a:rPr>
              <a:t>5060</a:t>
            </a:r>
          </a:p>
        </p:txBody>
      </p:sp>
      <p:sp>
        <p:nvSpPr>
          <p:cNvPr id="110" name="Rectangle 109"/>
          <p:cNvSpPr/>
          <p:nvPr/>
        </p:nvSpPr>
        <p:spPr>
          <a:xfrm>
            <a:off x="4599533" y="4715938"/>
            <a:ext cx="1165225" cy="830997"/>
          </a:xfrm>
          <a:prstGeom prst="rect">
            <a:avLst/>
          </a:prstGeom>
        </p:spPr>
        <p:txBody>
          <a:bodyPr lIns="0" rIns="0">
            <a:spAutoFit/>
          </a:bodyPr>
          <a:lstStyle/>
          <a:p>
            <a:pPr algn="ctr" fontAlgn="base">
              <a:spcBef>
                <a:spcPct val="0"/>
              </a:spcBef>
              <a:spcAft>
                <a:spcPct val="0"/>
              </a:spcAft>
              <a:defRPr/>
            </a:pPr>
            <a:r>
              <a:rPr lang="en-US" sz="1200" dirty="0">
                <a:solidFill>
                  <a:srgbClr val="FFFFFF"/>
                </a:solidFill>
                <a:latin typeface="Museo Sans For Dell" pitchFamily="2" charset="0"/>
              </a:rPr>
              <a:t>Higher IPS throughput than the Check Point</a:t>
            </a:r>
          </a:p>
          <a:p>
            <a:pPr algn="ctr" fontAlgn="base">
              <a:spcBef>
                <a:spcPct val="0"/>
              </a:spcBef>
              <a:spcAft>
                <a:spcPct val="0"/>
              </a:spcAft>
              <a:defRPr/>
            </a:pPr>
            <a:endParaRPr lang="en-US" sz="1200" dirty="0">
              <a:solidFill>
                <a:srgbClr val="FFFFFF"/>
              </a:solidFill>
              <a:latin typeface="Museo Sans For Dell" pitchFamily="2" charset="0"/>
            </a:endParaRPr>
          </a:p>
        </p:txBody>
      </p:sp>
      <p:sp>
        <p:nvSpPr>
          <p:cNvPr id="111" name="Rectangle 110"/>
          <p:cNvSpPr/>
          <p:nvPr/>
        </p:nvSpPr>
        <p:spPr>
          <a:xfrm>
            <a:off x="5950489" y="4715938"/>
            <a:ext cx="1163637" cy="646331"/>
          </a:xfrm>
          <a:prstGeom prst="rect">
            <a:avLst/>
          </a:prstGeom>
        </p:spPr>
        <p:txBody>
          <a:bodyPr lIns="0" rIns="0">
            <a:spAutoFit/>
          </a:bodyPr>
          <a:lstStyle/>
          <a:p>
            <a:pPr algn="ctr" fontAlgn="base">
              <a:spcBef>
                <a:spcPct val="0"/>
              </a:spcBef>
              <a:spcAft>
                <a:spcPct val="0"/>
              </a:spcAft>
              <a:defRPr/>
            </a:pPr>
            <a:r>
              <a:rPr lang="en-US" sz="1200" dirty="0">
                <a:solidFill>
                  <a:srgbClr val="FFFFFF"/>
                </a:solidFill>
                <a:latin typeface="Museo Sans For Dell" pitchFamily="2" charset="0"/>
              </a:rPr>
              <a:t>Higher IPS throughput than the </a:t>
            </a:r>
            <a:r>
              <a:rPr lang="en-US" sz="1200" dirty="0" err="1">
                <a:solidFill>
                  <a:srgbClr val="FFFFFF"/>
                </a:solidFill>
                <a:latin typeface="Museo Sans For Dell" pitchFamily="2" charset="0"/>
              </a:rPr>
              <a:t>Fortinet</a:t>
            </a:r>
            <a:r>
              <a:rPr lang="en-US" sz="1200" dirty="0">
                <a:solidFill>
                  <a:srgbClr val="FFFFFF"/>
                </a:solidFill>
                <a:latin typeface="Museo Sans For Dell" pitchFamily="2" charset="0"/>
              </a:rPr>
              <a:t>  </a:t>
            </a:r>
          </a:p>
        </p:txBody>
      </p:sp>
      <p:sp>
        <p:nvSpPr>
          <p:cNvPr id="112" name="Rectangle 111"/>
          <p:cNvSpPr/>
          <p:nvPr/>
        </p:nvSpPr>
        <p:spPr>
          <a:xfrm>
            <a:off x="7280821" y="4708745"/>
            <a:ext cx="1201737" cy="830997"/>
          </a:xfrm>
          <a:prstGeom prst="rect">
            <a:avLst/>
          </a:prstGeom>
        </p:spPr>
        <p:txBody>
          <a:bodyPr lIns="0" rIns="0">
            <a:spAutoFit/>
          </a:bodyPr>
          <a:lstStyle/>
          <a:p>
            <a:pPr algn="ctr" fontAlgn="base">
              <a:spcBef>
                <a:spcPct val="0"/>
              </a:spcBef>
              <a:spcAft>
                <a:spcPct val="0"/>
              </a:spcAft>
              <a:defRPr/>
            </a:pPr>
            <a:r>
              <a:rPr lang="en-US" sz="1200" dirty="0">
                <a:solidFill>
                  <a:srgbClr val="FFFFFF"/>
                </a:solidFill>
                <a:latin typeface="Museo Sans For Dell" pitchFamily="2" charset="0"/>
              </a:rPr>
              <a:t> Better scalability (connections/s) than Palo Alto Networks</a:t>
            </a:r>
          </a:p>
        </p:txBody>
      </p:sp>
      <p:sp>
        <p:nvSpPr>
          <p:cNvPr id="113" name="Rectangle 112"/>
          <p:cNvSpPr/>
          <p:nvPr/>
        </p:nvSpPr>
        <p:spPr>
          <a:xfrm>
            <a:off x="2168258" y="4239684"/>
            <a:ext cx="671979" cy="415498"/>
          </a:xfrm>
          <a:prstGeom prst="rect">
            <a:avLst/>
          </a:prstGeom>
        </p:spPr>
        <p:txBody>
          <a:bodyPr wrap="none">
            <a:spAutoFit/>
          </a:bodyPr>
          <a:lstStyle/>
          <a:p>
            <a:pPr algn="ctr" fontAlgn="base">
              <a:spcBef>
                <a:spcPct val="0"/>
              </a:spcBef>
              <a:spcAft>
                <a:spcPct val="0"/>
              </a:spcAft>
              <a:defRPr/>
            </a:pPr>
            <a:r>
              <a:rPr lang="en-US" sz="2100" b="1" dirty="0">
                <a:solidFill>
                  <a:srgbClr val="FFFFFF"/>
                </a:solidFill>
                <a:latin typeface="Museo Sans For Dell" pitchFamily="2" charset="0"/>
              </a:rPr>
              <a:t>1/2</a:t>
            </a:r>
            <a:r>
              <a:rPr lang="en-US" sz="2100" b="1" baseline="30000" dirty="0">
                <a:solidFill>
                  <a:srgbClr val="FFFFFF"/>
                </a:solidFill>
                <a:latin typeface="Museo Sans For Dell" pitchFamily="2" charset="0"/>
              </a:rPr>
              <a:t>*</a:t>
            </a:r>
            <a:endParaRPr lang="en-US" sz="2100" b="1" dirty="0">
              <a:solidFill>
                <a:srgbClr val="FFFFFF"/>
              </a:solidFill>
              <a:latin typeface="Museo Sans For Dell" pitchFamily="2" charset="0"/>
            </a:endParaRPr>
          </a:p>
        </p:txBody>
      </p:sp>
      <p:sp>
        <p:nvSpPr>
          <p:cNvPr id="114" name="Rectangle 113"/>
          <p:cNvSpPr/>
          <p:nvPr/>
        </p:nvSpPr>
        <p:spPr>
          <a:xfrm>
            <a:off x="3423051" y="4239684"/>
            <a:ext cx="817853" cy="415498"/>
          </a:xfrm>
          <a:prstGeom prst="rect">
            <a:avLst/>
          </a:prstGeom>
        </p:spPr>
        <p:txBody>
          <a:bodyPr wrap="none">
            <a:spAutoFit/>
          </a:bodyPr>
          <a:lstStyle/>
          <a:p>
            <a:pPr algn="ctr" fontAlgn="base">
              <a:spcBef>
                <a:spcPct val="0"/>
              </a:spcBef>
              <a:spcAft>
                <a:spcPct val="0"/>
              </a:spcAft>
              <a:defRPr/>
            </a:pPr>
            <a:r>
              <a:rPr lang="en-US" sz="2100" b="1" dirty="0">
                <a:solidFill>
                  <a:srgbClr val="FFFFFF"/>
                </a:solidFill>
                <a:latin typeface="Museo Sans For Dell" pitchFamily="2" charset="0"/>
              </a:rPr>
              <a:t>40%</a:t>
            </a:r>
            <a:r>
              <a:rPr lang="en-US" sz="2100" b="1" baseline="30000" dirty="0">
                <a:solidFill>
                  <a:srgbClr val="FFFFFF"/>
                </a:solidFill>
                <a:latin typeface="Museo Sans For Dell" pitchFamily="2" charset="0"/>
              </a:rPr>
              <a:t>*</a:t>
            </a:r>
          </a:p>
        </p:txBody>
      </p:sp>
      <p:sp>
        <p:nvSpPr>
          <p:cNvPr id="115" name="Rectangle 114"/>
          <p:cNvSpPr/>
          <p:nvPr/>
        </p:nvSpPr>
        <p:spPr>
          <a:xfrm>
            <a:off x="4886232" y="4239684"/>
            <a:ext cx="591829" cy="415498"/>
          </a:xfrm>
          <a:prstGeom prst="rect">
            <a:avLst/>
          </a:prstGeom>
        </p:spPr>
        <p:txBody>
          <a:bodyPr wrap="none">
            <a:spAutoFit/>
          </a:bodyPr>
          <a:lstStyle/>
          <a:p>
            <a:pPr algn="ctr" fontAlgn="base">
              <a:spcBef>
                <a:spcPct val="0"/>
              </a:spcBef>
              <a:spcAft>
                <a:spcPct val="0"/>
              </a:spcAft>
              <a:defRPr/>
            </a:pPr>
            <a:r>
              <a:rPr lang="en-US" sz="2100" b="1" dirty="0">
                <a:solidFill>
                  <a:srgbClr val="FFFFFF"/>
                </a:solidFill>
                <a:latin typeface="Museo Sans For Dell" pitchFamily="2" charset="0"/>
              </a:rPr>
              <a:t>3X</a:t>
            </a:r>
            <a:r>
              <a:rPr lang="en-US" sz="2100" b="1" baseline="30000" dirty="0">
                <a:solidFill>
                  <a:srgbClr val="FFFFFF"/>
                </a:solidFill>
                <a:latin typeface="Museo Sans For Dell" pitchFamily="2" charset="0"/>
              </a:rPr>
              <a:t>*</a:t>
            </a:r>
            <a:endParaRPr lang="en-US" sz="2100" b="1" dirty="0">
              <a:solidFill>
                <a:srgbClr val="FFFFFF"/>
              </a:solidFill>
              <a:latin typeface="Museo Sans For Dell" pitchFamily="2" charset="0"/>
            </a:endParaRPr>
          </a:p>
        </p:txBody>
      </p:sp>
      <p:sp>
        <p:nvSpPr>
          <p:cNvPr id="116" name="Rectangle 115"/>
          <p:cNvSpPr/>
          <p:nvPr/>
        </p:nvSpPr>
        <p:spPr>
          <a:xfrm>
            <a:off x="6236392" y="4239684"/>
            <a:ext cx="593431" cy="415498"/>
          </a:xfrm>
          <a:prstGeom prst="rect">
            <a:avLst/>
          </a:prstGeom>
        </p:spPr>
        <p:txBody>
          <a:bodyPr wrap="none">
            <a:spAutoFit/>
          </a:bodyPr>
          <a:lstStyle/>
          <a:p>
            <a:pPr algn="ctr" fontAlgn="base">
              <a:spcBef>
                <a:spcPct val="0"/>
              </a:spcBef>
              <a:spcAft>
                <a:spcPct val="0"/>
              </a:spcAft>
              <a:defRPr/>
            </a:pPr>
            <a:r>
              <a:rPr lang="en-US" sz="2100" b="1" dirty="0">
                <a:solidFill>
                  <a:srgbClr val="FFFFFF"/>
                </a:solidFill>
                <a:latin typeface="Museo Sans For Dell" pitchFamily="2" charset="0"/>
              </a:rPr>
              <a:t>2X</a:t>
            </a:r>
            <a:r>
              <a:rPr lang="en-US" sz="2100" b="1" baseline="30000" dirty="0">
                <a:solidFill>
                  <a:srgbClr val="FFFFFF"/>
                </a:solidFill>
                <a:latin typeface="Museo Sans For Dell" pitchFamily="2" charset="0"/>
              </a:rPr>
              <a:t>*</a:t>
            </a:r>
            <a:endParaRPr lang="en-US" sz="2100" b="1" dirty="0">
              <a:solidFill>
                <a:srgbClr val="FFFFFF"/>
              </a:solidFill>
              <a:latin typeface="Museo Sans For Dell" pitchFamily="2" charset="0"/>
            </a:endParaRPr>
          </a:p>
        </p:txBody>
      </p:sp>
      <p:sp>
        <p:nvSpPr>
          <p:cNvPr id="117" name="Rectangle 116"/>
          <p:cNvSpPr/>
          <p:nvPr/>
        </p:nvSpPr>
        <p:spPr>
          <a:xfrm>
            <a:off x="7568937" y="4239684"/>
            <a:ext cx="593431" cy="415498"/>
          </a:xfrm>
          <a:prstGeom prst="rect">
            <a:avLst/>
          </a:prstGeom>
        </p:spPr>
        <p:txBody>
          <a:bodyPr wrap="none">
            <a:spAutoFit/>
          </a:bodyPr>
          <a:lstStyle/>
          <a:p>
            <a:pPr algn="ctr" fontAlgn="base">
              <a:spcBef>
                <a:spcPct val="0"/>
              </a:spcBef>
              <a:spcAft>
                <a:spcPct val="0"/>
              </a:spcAft>
              <a:defRPr/>
            </a:pPr>
            <a:r>
              <a:rPr lang="en-US" sz="2100" b="1" dirty="0">
                <a:solidFill>
                  <a:srgbClr val="FFFFFF"/>
                </a:solidFill>
                <a:latin typeface="Museo Sans For Dell" pitchFamily="2" charset="0"/>
              </a:rPr>
              <a:t>2X</a:t>
            </a:r>
            <a:r>
              <a:rPr lang="en-US" sz="2100" b="1" baseline="30000" dirty="0">
                <a:solidFill>
                  <a:srgbClr val="FFFFFF"/>
                </a:solidFill>
                <a:latin typeface="Museo Sans For Dell" pitchFamily="2" charset="0"/>
              </a:rPr>
              <a:t>*</a:t>
            </a:r>
            <a:endParaRPr lang="en-US" sz="2100" b="1" dirty="0">
              <a:solidFill>
                <a:srgbClr val="FFFFFF"/>
              </a:solidFill>
              <a:latin typeface="Museo Sans For Dell" pitchFamily="2" charset="0"/>
            </a:endParaRPr>
          </a:p>
        </p:txBody>
      </p:sp>
      <p:pic>
        <p:nvPicPr>
          <p:cNvPr id="1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6312" y="2360492"/>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6165" y="2362297"/>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4090" y="3701284"/>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2310" y="3706675"/>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5" name="Straight Connector 134"/>
          <p:cNvCxnSpPr>
            <a:stCxn id="136" idx="2"/>
          </p:cNvCxnSpPr>
          <p:nvPr/>
        </p:nvCxnSpPr>
        <p:spPr bwMode="auto">
          <a:xfrm>
            <a:off x="5815914" y="3263868"/>
            <a:ext cx="329818" cy="43743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38" name="Straight Connector 137"/>
          <p:cNvCxnSpPr>
            <a:stCxn id="133" idx="0"/>
            <a:endCxn id="137" idx="2"/>
          </p:cNvCxnSpPr>
          <p:nvPr/>
        </p:nvCxnSpPr>
        <p:spPr bwMode="auto">
          <a:xfrm flipV="1">
            <a:off x="6141492" y="3263871"/>
            <a:ext cx="473451" cy="43741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0" name="Straight Connector 139"/>
          <p:cNvCxnSpPr>
            <a:stCxn id="133" idx="0"/>
            <a:endCxn id="139" idx="2"/>
          </p:cNvCxnSpPr>
          <p:nvPr/>
        </p:nvCxnSpPr>
        <p:spPr bwMode="auto">
          <a:xfrm flipV="1">
            <a:off x="6141485" y="3256168"/>
            <a:ext cx="1300232" cy="44511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3" name="Straight Connector 152"/>
          <p:cNvCxnSpPr>
            <a:stCxn id="134" idx="0"/>
            <a:endCxn id="136" idx="2"/>
          </p:cNvCxnSpPr>
          <p:nvPr/>
        </p:nvCxnSpPr>
        <p:spPr bwMode="auto">
          <a:xfrm flipH="1" flipV="1">
            <a:off x="5815920" y="3263867"/>
            <a:ext cx="1123791" cy="442808"/>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4" name="Straight Connector 153"/>
          <p:cNvCxnSpPr>
            <a:stCxn id="134" idx="0"/>
            <a:endCxn id="137" idx="2"/>
          </p:cNvCxnSpPr>
          <p:nvPr/>
        </p:nvCxnSpPr>
        <p:spPr bwMode="auto">
          <a:xfrm flipH="1" flipV="1">
            <a:off x="6614943" y="3263867"/>
            <a:ext cx="324769" cy="442808"/>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56" name="Straight Connector 155"/>
          <p:cNvCxnSpPr>
            <a:stCxn id="134" idx="0"/>
            <a:endCxn id="139" idx="2"/>
          </p:cNvCxnSpPr>
          <p:nvPr/>
        </p:nvCxnSpPr>
        <p:spPr bwMode="auto">
          <a:xfrm flipV="1">
            <a:off x="6939705" y="3256167"/>
            <a:ext cx="502012" cy="450508"/>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194" name="Text Box 22"/>
          <p:cNvSpPr txBox="1">
            <a:spLocks noChangeArrowheads="1"/>
          </p:cNvSpPr>
          <p:nvPr/>
        </p:nvSpPr>
        <p:spPr bwMode="auto">
          <a:xfrm>
            <a:off x="469128" y="3000061"/>
            <a:ext cx="1234246" cy="2769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b="1" dirty="0">
                <a:solidFill>
                  <a:srgbClr val="595959"/>
                </a:solidFill>
                <a:latin typeface="Museo Sans For Dell" pitchFamily="2" charset="0"/>
                <a:ea typeface="ＭＳ Ｐゴシック" pitchFamily="34" charset="-128"/>
              </a:rPr>
              <a:t>1+1 Active/Passive</a:t>
            </a:r>
          </a:p>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Firewall layer</a:t>
            </a:r>
          </a:p>
        </p:txBody>
      </p:sp>
      <p:cxnSp>
        <p:nvCxnSpPr>
          <p:cNvPr id="196" name="Straight Connector 195"/>
          <p:cNvCxnSpPr>
            <a:stCxn id="1026" idx="0"/>
            <a:endCxn id="202" idx="2"/>
          </p:cNvCxnSpPr>
          <p:nvPr/>
        </p:nvCxnSpPr>
        <p:spPr bwMode="auto">
          <a:xfrm flipV="1">
            <a:off x="2268554" y="2579838"/>
            <a:ext cx="910573" cy="353703"/>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7" name="Straight Connector 196"/>
          <p:cNvCxnSpPr>
            <a:stCxn id="1026" idx="0"/>
            <a:endCxn id="201" idx="2"/>
          </p:cNvCxnSpPr>
          <p:nvPr/>
        </p:nvCxnSpPr>
        <p:spPr bwMode="auto">
          <a:xfrm flipV="1">
            <a:off x="2268554" y="2582263"/>
            <a:ext cx="124485" cy="351276"/>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99" name="Straight Connector 198"/>
          <p:cNvCxnSpPr>
            <a:stCxn id="118" idx="0"/>
            <a:endCxn id="202" idx="2"/>
          </p:cNvCxnSpPr>
          <p:nvPr/>
        </p:nvCxnSpPr>
        <p:spPr bwMode="auto">
          <a:xfrm flipH="1" flipV="1">
            <a:off x="3179127" y="2579833"/>
            <a:ext cx="165161" cy="349027"/>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00" name="Straight Connector 199"/>
          <p:cNvCxnSpPr>
            <a:stCxn id="118" idx="0"/>
            <a:endCxn id="201" idx="2"/>
          </p:cNvCxnSpPr>
          <p:nvPr/>
        </p:nvCxnSpPr>
        <p:spPr bwMode="auto">
          <a:xfrm flipH="1" flipV="1">
            <a:off x="2393036" y="2582260"/>
            <a:ext cx="951249" cy="346600"/>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pic>
        <p:nvPicPr>
          <p:cNvPr id="20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637" y="2374996"/>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31725" y="2372569"/>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9650" y="3680139"/>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36742" y="3684268"/>
            <a:ext cx="694790" cy="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8" name="Straight Connector 207"/>
          <p:cNvCxnSpPr>
            <a:stCxn id="1026" idx="2"/>
            <a:endCxn id="206" idx="0"/>
          </p:cNvCxnSpPr>
          <p:nvPr/>
        </p:nvCxnSpPr>
        <p:spPr bwMode="auto">
          <a:xfrm>
            <a:off x="2268547" y="3324203"/>
            <a:ext cx="98498" cy="355936"/>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10" name="Straight Connector 209"/>
          <p:cNvCxnSpPr>
            <a:stCxn id="206" idx="0"/>
            <a:endCxn id="118" idx="2"/>
          </p:cNvCxnSpPr>
          <p:nvPr/>
        </p:nvCxnSpPr>
        <p:spPr bwMode="auto">
          <a:xfrm flipV="1">
            <a:off x="2367045" y="3329680"/>
            <a:ext cx="977236" cy="350461"/>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11" name="Straight Connector 210"/>
          <p:cNvCxnSpPr>
            <a:stCxn id="207" idx="0"/>
            <a:endCxn id="1026" idx="2"/>
          </p:cNvCxnSpPr>
          <p:nvPr/>
        </p:nvCxnSpPr>
        <p:spPr bwMode="auto">
          <a:xfrm flipH="1" flipV="1">
            <a:off x="2268547" y="3324208"/>
            <a:ext cx="915590" cy="360065"/>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213" name="Straight Connector 212"/>
          <p:cNvCxnSpPr>
            <a:stCxn id="207" idx="0"/>
            <a:endCxn id="118" idx="2"/>
          </p:cNvCxnSpPr>
          <p:nvPr/>
        </p:nvCxnSpPr>
        <p:spPr bwMode="auto">
          <a:xfrm flipV="1">
            <a:off x="3184137" y="3329682"/>
            <a:ext cx="160144" cy="354591"/>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15" name="Text Box 22"/>
          <p:cNvSpPr txBox="1">
            <a:spLocks noChangeArrowheads="1"/>
          </p:cNvSpPr>
          <p:nvPr/>
        </p:nvSpPr>
        <p:spPr bwMode="auto">
          <a:xfrm>
            <a:off x="541020" y="2493519"/>
            <a:ext cx="1264920" cy="1384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Switch layer - ingress</a:t>
            </a:r>
          </a:p>
        </p:txBody>
      </p:sp>
      <p:sp>
        <p:nvSpPr>
          <p:cNvPr id="216" name="Text Box 22"/>
          <p:cNvSpPr txBox="1">
            <a:spLocks noChangeArrowheads="1"/>
          </p:cNvSpPr>
          <p:nvPr/>
        </p:nvSpPr>
        <p:spPr bwMode="auto">
          <a:xfrm>
            <a:off x="579120" y="3560319"/>
            <a:ext cx="1264920" cy="1384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Switch layer - egress</a:t>
            </a:r>
          </a:p>
        </p:txBody>
      </p:sp>
      <p:sp>
        <p:nvSpPr>
          <p:cNvPr id="224" name="Rectangle 223"/>
          <p:cNvSpPr/>
          <p:nvPr/>
        </p:nvSpPr>
        <p:spPr>
          <a:xfrm>
            <a:off x="538156" y="4717347"/>
            <a:ext cx="1165225" cy="646331"/>
          </a:xfrm>
          <a:prstGeom prst="rect">
            <a:avLst/>
          </a:prstGeom>
        </p:spPr>
        <p:txBody>
          <a:bodyPr lIns="0" rIns="0">
            <a:spAutoFit/>
          </a:bodyPr>
          <a:lstStyle/>
          <a:p>
            <a:pPr algn="ctr" fontAlgn="base">
              <a:spcBef>
                <a:spcPct val="0"/>
              </a:spcBef>
              <a:spcAft>
                <a:spcPct val="0"/>
              </a:spcAft>
              <a:defRPr/>
            </a:pPr>
            <a:r>
              <a:rPr lang="en-US" sz="1200" dirty="0" smtClean="0">
                <a:solidFill>
                  <a:srgbClr val="FFFFFF"/>
                </a:solidFill>
                <a:latin typeface="Museo Sans For Dell" pitchFamily="2" charset="0"/>
              </a:rPr>
              <a:t>Infrastructure </a:t>
            </a:r>
            <a:r>
              <a:rPr lang="en-US" sz="1200" dirty="0" err="1" smtClean="0">
                <a:solidFill>
                  <a:srgbClr val="FFFFFF"/>
                </a:solidFill>
                <a:latin typeface="Museo Sans For Dell" pitchFamily="2" charset="0"/>
              </a:rPr>
              <a:t>utlilization</a:t>
            </a:r>
            <a:endParaRPr lang="en-US" sz="1200" dirty="0" smtClean="0">
              <a:solidFill>
                <a:srgbClr val="FFFFFF"/>
              </a:solidFill>
              <a:latin typeface="Museo Sans For Dell" pitchFamily="2" charset="0"/>
            </a:endParaRPr>
          </a:p>
          <a:p>
            <a:pPr algn="ctr" fontAlgn="base">
              <a:spcBef>
                <a:spcPct val="0"/>
              </a:spcBef>
              <a:spcAft>
                <a:spcPct val="0"/>
              </a:spcAft>
              <a:defRPr/>
            </a:pPr>
            <a:endParaRPr lang="en-US" sz="1200" dirty="0">
              <a:solidFill>
                <a:srgbClr val="FFFFFF"/>
              </a:solidFill>
              <a:latin typeface="Museo Sans For Dell" pitchFamily="2" charset="0"/>
            </a:endParaRPr>
          </a:p>
        </p:txBody>
      </p:sp>
      <p:sp>
        <p:nvSpPr>
          <p:cNvPr id="225" name="Rectangle 224"/>
          <p:cNvSpPr/>
          <p:nvPr/>
        </p:nvSpPr>
        <p:spPr>
          <a:xfrm>
            <a:off x="705425" y="4241092"/>
            <a:ext cx="875560" cy="415498"/>
          </a:xfrm>
          <a:prstGeom prst="rect">
            <a:avLst/>
          </a:prstGeom>
        </p:spPr>
        <p:txBody>
          <a:bodyPr wrap="none">
            <a:spAutoFit/>
          </a:bodyPr>
          <a:lstStyle/>
          <a:p>
            <a:pPr algn="ctr" fontAlgn="base">
              <a:spcBef>
                <a:spcPct val="0"/>
              </a:spcBef>
              <a:spcAft>
                <a:spcPct val="0"/>
              </a:spcAft>
              <a:defRPr/>
            </a:pPr>
            <a:r>
              <a:rPr lang="en-US" sz="2100" b="1" dirty="0" smtClean="0">
                <a:solidFill>
                  <a:srgbClr val="FFFFFF"/>
                </a:solidFill>
                <a:latin typeface="Museo Sans For Dell" pitchFamily="2" charset="0"/>
              </a:rPr>
              <a:t>100%</a:t>
            </a:r>
            <a:endParaRPr lang="en-US" sz="2100" b="1" dirty="0">
              <a:solidFill>
                <a:srgbClr val="FFFFFF"/>
              </a:solidFill>
              <a:latin typeface="Museo Sans For Dell" pitchFamily="2" charset="0"/>
            </a:endParaRPr>
          </a:p>
        </p:txBody>
      </p:sp>
      <p:sp>
        <p:nvSpPr>
          <p:cNvPr id="227" name="Rectangle 226"/>
          <p:cNvSpPr/>
          <p:nvPr/>
        </p:nvSpPr>
        <p:spPr>
          <a:xfrm>
            <a:off x="2567085" y="6388086"/>
            <a:ext cx="4112023" cy="184666"/>
          </a:xfrm>
          <a:prstGeom prst="rect">
            <a:avLst/>
          </a:prstGeom>
        </p:spPr>
        <p:txBody>
          <a:bodyPr wrap="none">
            <a:spAutoFit/>
          </a:bodyPr>
          <a:lstStyle/>
          <a:p>
            <a:pPr algn="ctr" fontAlgn="base">
              <a:spcBef>
                <a:spcPct val="0"/>
              </a:spcBef>
              <a:spcAft>
                <a:spcPct val="0"/>
              </a:spcAft>
            </a:pPr>
            <a:r>
              <a:rPr lang="en-US" sz="600" dirty="0">
                <a:solidFill>
                  <a:srgbClr val="444444"/>
                </a:solidFill>
                <a:latin typeface="Museo Sans For Dell" pitchFamily="2" charset="0"/>
              </a:rPr>
              <a:t>* All pricing and performance figures taken from published information for comparable model or configurations.</a:t>
            </a:r>
          </a:p>
        </p:txBody>
      </p:sp>
      <p:sp>
        <p:nvSpPr>
          <p:cNvPr id="93" name="Text Box 22"/>
          <p:cNvSpPr txBox="1">
            <a:spLocks noChangeArrowheads="1"/>
          </p:cNvSpPr>
          <p:nvPr/>
        </p:nvSpPr>
        <p:spPr bwMode="auto">
          <a:xfrm>
            <a:off x="7387588" y="3749765"/>
            <a:ext cx="1292862" cy="123111"/>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800" b="1" dirty="0">
                <a:solidFill>
                  <a:srgbClr val="595959"/>
                </a:solidFill>
                <a:latin typeface="Museo Sans For Dell" pitchFamily="2" charset="0"/>
                <a:ea typeface="ＭＳ Ｐゴシック" pitchFamily="34" charset="-128"/>
              </a:rPr>
              <a:t>Dell Networking S5000</a:t>
            </a:r>
          </a:p>
        </p:txBody>
      </p:sp>
      <p:sp>
        <p:nvSpPr>
          <p:cNvPr id="94" name="Text Box 22"/>
          <p:cNvSpPr txBox="1">
            <a:spLocks noChangeArrowheads="1"/>
          </p:cNvSpPr>
          <p:nvPr/>
        </p:nvSpPr>
        <p:spPr bwMode="auto">
          <a:xfrm>
            <a:off x="4514339" y="3034177"/>
            <a:ext cx="963715" cy="2769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b="1" dirty="0">
                <a:solidFill>
                  <a:srgbClr val="595959"/>
                </a:solidFill>
                <a:latin typeface="Museo Sans For Dell" pitchFamily="2" charset="0"/>
                <a:ea typeface="ＭＳ Ｐゴシック" pitchFamily="34" charset="-128"/>
              </a:rPr>
              <a:t>N+1 Active</a:t>
            </a:r>
          </a:p>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Firewall layer</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6983" y="2933537"/>
            <a:ext cx="723128" cy="390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3323" y="2928865"/>
            <a:ext cx="741916" cy="400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6" name="Straight Connector 125"/>
          <p:cNvCxnSpPr/>
          <p:nvPr/>
        </p:nvCxnSpPr>
        <p:spPr bwMode="auto">
          <a:xfrm>
            <a:off x="2628588" y="3123797"/>
            <a:ext cx="343212" cy="403"/>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pic>
        <p:nvPicPr>
          <p:cNvPr id="13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59961" y="3022563"/>
            <a:ext cx="711906" cy="241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58983" y="3022563"/>
            <a:ext cx="711906" cy="241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85764" y="3014863"/>
            <a:ext cx="711906" cy="241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3" name="Text Box 22"/>
          <p:cNvSpPr txBox="1">
            <a:spLocks noChangeArrowheads="1"/>
          </p:cNvSpPr>
          <p:nvPr/>
        </p:nvSpPr>
        <p:spPr bwMode="auto">
          <a:xfrm>
            <a:off x="1631728" y="2686651"/>
            <a:ext cx="666957" cy="138499"/>
          </a:xfrm>
          <a:prstGeom prst="rect">
            <a:avLst/>
          </a:prstGeom>
          <a:noFill/>
          <a:ln w="9525">
            <a:noFill/>
            <a:miter lim="800000"/>
            <a:headEnd/>
            <a:tailEnd/>
          </a:ln>
        </p:spPr>
        <p:txBody>
          <a:bodyPr wrap="square" lIns="0" tIns="0" rIns="0" bIns="0" anchor="ctr" anchorCtr="1">
            <a:spAutoFit/>
          </a:bodyPr>
          <a:lstStyle/>
          <a:p>
            <a:pPr algn="ctr" fontAlgn="base">
              <a:spcBef>
                <a:spcPct val="0"/>
              </a:spcBef>
              <a:spcAft>
                <a:spcPct val="0"/>
              </a:spcAft>
            </a:pPr>
            <a:r>
              <a:rPr lang="en-US" sz="900" dirty="0">
                <a:solidFill>
                  <a:srgbClr val="595959"/>
                </a:solidFill>
                <a:latin typeface="Museo Sans For Dell" pitchFamily="2" charset="0"/>
                <a:ea typeface="ＭＳ Ｐゴシック" pitchFamily="34" charset="-128"/>
              </a:rPr>
              <a:t>10GbE </a:t>
            </a:r>
          </a:p>
        </p:txBody>
      </p:sp>
      <p:sp>
        <p:nvSpPr>
          <p:cNvPr id="247" name="Down Arrow 246"/>
          <p:cNvSpPr/>
          <p:nvPr/>
        </p:nvSpPr>
        <p:spPr>
          <a:xfrm rot="-1800000">
            <a:off x="3306185" y="2621068"/>
            <a:ext cx="121383" cy="268257"/>
          </a:xfrm>
          <a:prstGeom prst="downArrow">
            <a:avLst/>
          </a:prstGeom>
          <a:solidFill>
            <a:schemeClr val="accent5"/>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03" name="Down Arrow 202"/>
          <p:cNvSpPr/>
          <p:nvPr/>
        </p:nvSpPr>
        <p:spPr>
          <a:xfrm rot="1800000">
            <a:off x="3299511" y="3393524"/>
            <a:ext cx="121383" cy="268257"/>
          </a:xfrm>
          <a:prstGeom prst="downArrow">
            <a:avLst/>
          </a:prstGeom>
          <a:solidFill>
            <a:schemeClr val="accent5"/>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04" name="Down Arrow 203"/>
          <p:cNvSpPr/>
          <p:nvPr/>
        </p:nvSpPr>
        <p:spPr>
          <a:xfrm rot="1800000">
            <a:off x="2187661" y="2622560"/>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05" name="Down Arrow 204"/>
          <p:cNvSpPr/>
          <p:nvPr/>
        </p:nvSpPr>
        <p:spPr>
          <a:xfrm rot="-1800000">
            <a:off x="2181311" y="3388306"/>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14" name="Down Arrow 213"/>
          <p:cNvSpPr/>
          <p:nvPr/>
        </p:nvSpPr>
        <p:spPr>
          <a:xfrm rot="1800000">
            <a:off x="5831181" y="2622560"/>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21" name="Down Arrow 220"/>
          <p:cNvSpPr/>
          <p:nvPr/>
        </p:nvSpPr>
        <p:spPr>
          <a:xfrm rot="1800000">
            <a:off x="7271817" y="3405749"/>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22" name="Down Arrow 221"/>
          <p:cNvSpPr/>
          <p:nvPr/>
        </p:nvSpPr>
        <p:spPr>
          <a:xfrm rot="-1800000">
            <a:off x="7291734" y="2621184"/>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48" name="Down Arrow 247"/>
          <p:cNvSpPr/>
          <p:nvPr/>
        </p:nvSpPr>
        <p:spPr>
          <a:xfrm rot="-1800000">
            <a:off x="5800090" y="3387717"/>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49" name="Down Arrow 248"/>
          <p:cNvSpPr/>
          <p:nvPr/>
        </p:nvSpPr>
        <p:spPr>
          <a:xfrm>
            <a:off x="6548088" y="2613222"/>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sp>
        <p:nvSpPr>
          <p:cNvPr id="250" name="Down Arrow 249"/>
          <p:cNvSpPr/>
          <p:nvPr/>
        </p:nvSpPr>
        <p:spPr>
          <a:xfrm>
            <a:off x="6512471" y="3417124"/>
            <a:ext cx="121383" cy="268257"/>
          </a:xfrm>
          <a:prstGeom prst="downArrow">
            <a:avLst/>
          </a:prstGeom>
          <a:solidFill>
            <a:srgbClr val="00B050"/>
          </a:solidFill>
          <a:effectLst/>
        </p:spPr>
        <p:txBody>
          <a:bodyPr wrap="square" lIns="182880" tIns="137160" rIns="137160" bIns="137160" rtlCol="0" anchor="ctr">
            <a:noAutofit/>
          </a:bodyPr>
          <a:lstStyle/>
          <a:p>
            <a:pPr algn="ctr" fontAlgn="base">
              <a:lnSpc>
                <a:spcPct val="90000"/>
              </a:lnSpc>
              <a:spcBef>
                <a:spcPts val="600"/>
              </a:spcBef>
            </a:pPr>
            <a:endParaRPr lang="en-US" sz="2000" dirty="0">
              <a:solidFill>
                <a:srgbClr val="FFFFFF"/>
              </a:solidFill>
              <a:latin typeface="Museo Sans For Dell" pitchFamily="2" charset="0"/>
            </a:endParaRPr>
          </a:p>
        </p:txBody>
      </p:sp>
      <p:cxnSp>
        <p:nvCxnSpPr>
          <p:cNvPr id="91" name="Straight Connector 90"/>
          <p:cNvCxnSpPr/>
          <p:nvPr/>
        </p:nvCxnSpPr>
        <p:spPr bwMode="auto">
          <a:xfrm>
            <a:off x="2628588" y="3225800"/>
            <a:ext cx="343212" cy="403"/>
          </a:xfrm>
          <a:prstGeom prst="line">
            <a:avLst/>
          </a:prstGeom>
          <a:ln w="19050">
            <a:solidFill>
              <a:schemeClr val="bg1">
                <a:lumMod val="50000"/>
              </a:schemeClr>
            </a:solidFill>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81" name="Rectangle 80"/>
          <p:cNvSpPr/>
          <p:nvPr/>
        </p:nvSpPr>
        <p:spPr>
          <a:xfrm>
            <a:off x="102870" y="6248400"/>
            <a:ext cx="2171700" cy="365760"/>
          </a:xfrm>
          <a:prstGeom prst="rect">
            <a:avLst/>
          </a:prstGeom>
          <a:solidFill>
            <a:schemeClr val="tx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smtClean="0">
              <a:solidFill>
                <a:schemeClr val="tx2"/>
              </a:solidFill>
              <a:latin typeface="+mn-lt"/>
            </a:endParaRPr>
          </a:p>
        </p:txBody>
      </p:sp>
    </p:spTree>
    <p:extLst>
      <p:ext uri="{BB962C8B-B14F-4D97-AF65-F5344CB8AC3E}">
        <p14:creationId xmlns:p14="http://schemas.microsoft.com/office/powerpoint/2010/main" val="2882026509"/>
      </p:ext>
    </p:extLst>
  </p:cSld>
  <p:clrMapOvr>
    <a:masterClrMapping/>
  </p:clrMapOvr>
  <p:transition spd="slow">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19" y="1131574"/>
            <a:ext cx="7420260" cy="1661993"/>
          </a:xfrm>
        </p:spPr>
        <p:txBody>
          <a:bodyPr>
            <a:normAutofit/>
          </a:bodyPr>
          <a:lstStyle/>
          <a:p>
            <a:r>
              <a:rPr lang="en-US" dirty="0" smtClean="0"/>
              <a:t>Roadmap for Force 10 and SM integration</a:t>
            </a:r>
            <a:endParaRPr lang="en-US" dirty="0"/>
          </a:p>
        </p:txBody>
      </p:sp>
      <p:sp>
        <p:nvSpPr>
          <p:cNvPr id="3" name="Content Placeholder 2"/>
          <p:cNvSpPr>
            <a:spLocks noGrp="1"/>
          </p:cNvSpPr>
          <p:nvPr>
            <p:ph type="subTitle" idx="1"/>
          </p:nvPr>
        </p:nvSpPr>
        <p:spPr/>
        <p:txBody>
          <a:bodyPr/>
          <a:lstStyle/>
          <a:p>
            <a:r>
              <a:rPr lang="en-US" dirty="0"/>
              <a:t> </a:t>
            </a:r>
          </a:p>
        </p:txBody>
      </p:sp>
    </p:spTree>
    <p:extLst>
      <p:ext uri="{BB962C8B-B14F-4D97-AF65-F5344CB8AC3E}">
        <p14:creationId xmlns:p14="http://schemas.microsoft.com/office/powerpoint/2010/main" val="340627389"/>
      </p:ext>
    </p:extLst>
  </p:cSld>
  <p:clrMapOvr>
    <a:masterClrMapping/>
  </p:clrMapOvr>
  <p:transition spd="med">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251959" y="4476120"/>
            <a:ext cx="4423118" cy="914400"/>
          </a:xfrm>
          <a:prstGeom prst="rect">
            <a:avLst/>
          </a:prstGeom>
          <a:solidFill>
            <a:schemeClr val="accent1">
              <a:lumMod val="40000"/>
              <a:lumOff val="60000"/>
            </a:schemeClr>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8" name="Rectangle 7"/>
          <p:cNvSpPr/>
          <p:nvPr/>
        </p:nvSpPr>
        <p:spPr>
          <a:xfrm>
            <a:off x="4251959" y="2184259"/>
            <a:ext cx="4423118" cy="914400"/>
          </a:xfrm>
          <a:prstGeom prst="rect">
            <a:avLst/>
          </a:prstGeom>
          <a:solidFill>
            <a:schemeClr val="accent1"/>
          </a:solidFill>
          <a:effectLst/>
        </p:spPr>
        <p:txBody>
          <a:bodyPr wrap="square" lIns="182880" tIns="137160" rIns="137160" bIns="137160" rtlCol="0" anchor="ctr">
            <a:noAutofit/>
          </a:bodyPr>
          <a:lstStyle/>
          <a:p>
            <a:pPr algn="ctr">
              <a:lnSpc>
                <a:spcPct val="90000"/>
              </a:lnSpc>
              <a:spcBef>
                <a:spcPts val="600"/>
              </a:spcBef>
              <a:spcAft>
                <a:spcPts val="0"/>
              </a:spcAft>
            </a:pPr>
            <a:endParaRPr lang="en-US" sz="2000" dirty="0" err="1">
              <a:solidFill>
                <a:schemeClr val="tx2"/>
              </a:solidFill>
              <a:latin typeface="+mn-lt"/>
            </a:endParaRPr>
          </a:p>
        </p:txBody>
      </p:sp>
      <p:sp>
        <p:nvSpPr>
          <p:cNvPr id="4" name="Title 3"/>
          <p:cNvSpPr>
            <a:spLocks noGrp="1"/>
          </p:cNvSpPr>
          <p:nvPr>
            <p:ph type="title"/>
          </p:nvPr>
        </p:nvSpPr>
        <p:spPr/>
        <p:txBody>
          <a:bodyPr/>
          <a:lstStyle/>
          <a:p>
            <a:r>
              <a:rPr lang="en-US" dirty="0" smtClean="0"/>
              <a:t>VLT Sandwich</a:t>
            </a:r>
            <a:endParaRPr lang="en-US" dirty="0"/>
          </a:p>
        </p:txBody>
      </p:sp>
      <p:sp>
        <p:nvSpPr>
          <p:cNvPr id="5" name="Content Placeholder 4"/>
          <p:cNvSpPr>
            <a:spLocks noGrp="1"/>
          </p:cNvSpPr>
          <p:nvPr>
            <p:ph sz="half" idx="13"/>
          </p:nvPr>
        </p:nvSpPr>
        <p:spPr/>
        <p:txBody>
          <a:bodyPr>
            <a:normAutofit/>
          </a:bodyPr>
          <a:lstStyle/>
          <a:p>
            <a:r>
              <a:rPr lang="en-US" dirty="0" smtClean="0"/>
              <a:t>What is VLT? Virtual Link </a:t>
            </a:r>
            <a:r>
              <a:rPr lang="en-US" dirty="0" err="1" smtClean="0"/>
              <a:t>Trunking</a:t>
            </a:r>
            <a:endParaRPr lang="en-US" dirty="0" smtClean="0"/>
          </a:p>
          <a:p>
            <a:pPr lvl="1"/>
            <a:r>
              <a:rPr lang="en-US" dirty="0" smtClean="0"/>
              <a:t>Layer 2 </a:t>
            </a:r>
            <a:r>
              <a:rPr lang="en-US" dirty="0" err="1" smtClean="0"/>
              <a:t>multipathing</a:t>
            </a:r>
            <a:r>
              <a:rPr lang="en-US" dirty="0"/>
              <a:t>, </a:t>
            </a:r>
            <a:endParaRPr lang="en-US" dirty="0" smtClean="0"/>
          </a:p>
          <a:p>
            <a:pPr lvl="1"/>
            <a:r>
              <a:rPr lang="en-US" dirty="0" smtClean="0"/>
              <a:t>creating </a:t>
            </a:r>
            <a:r>
              <a:rPr lang="en-US" dirty="0"/>
              <a:t>redundancy through increased </a:t>
            </a:r>
            <a:r>
              <a:rPr lang="en-US" dirty="0" smtClean="0"/>
              <a:t>bandwidth (LACP)</a:t>
            </a:r>
          </a:p>
          <a:p>
            <a:pPr lvl="1"/>
            <a:r>
              <a:rPr lang="en-US" dirty="0" smtClean="0"/>
              <a:t>enabling </a:t>
            </a:r>
            <a:r>
              <a:rPr lang="en-US" dirty="0"/>
              <a:t>multiple parallel paths between nodes and load-balancing traffic where alternative paths </a:t>
            </a:r>
            <a:r>
              <a:rPr lang="en-US" dirty="0" smtClean="0"/>
              <a:t>exist</a:t>
            </a:r>
          </a:p>
          <a:p>
            <a:pPr lvl="1"/>
            <a:r>
              <a:rPr lang="en-US" dirty="0" err="1" smtClean="0"/>
              <a:t>VLTi</a:t>
            </a:r>
            <a:r>
              <a:rPr lang="en-US" dirty="0" smtClean="0"/>
              <a:t> </a:t>
            </a:r>
            <a:r>
              <a:rPr lang="en-US" dirty="0"/>
              <a:t>– for </a:t>
            </a:r>
            <a:r>
              <a:rPr lang="en-US" dirty="0" smtClean="0"/>
              <a:t>heartbeat status of VLT peer</a:t>
            </a:r>
          </a:p>
          <a:p>
            <a:pPr lvl="1"/>
            <a:r>
              <a:rPr lang="en-US" dirty="0" smtClean="0"/>
              <a:t>Faster convergence, Better resiliency</a:t>
            </a:r>
          </a:p>
          <a:p>
            <a:pPr lvl="1"/>
            <a:r>
              <a:rPr lang="en-US" dirty="0" smtClean="0"/>
              <a:t>VLT peers can be independently maintained </a:t>
            </a:r>
          </a:p>
          <a:p>
            <a:pPr lvl="2"/>
            <a:r>
              <a:rPr lang="en-US" dirty="0" smtClean="0"/>
              <a:t>(Reboots, FOS upgrades </a:t>
            </a:r>
            <a:r>
              <a:rPr lang="en-US" dirty="0" err="1" smtClean="0"/>
              <a:t>etc</a:t>
            </a:r>
            <a:r>
              <a:rPr lang="en-US" dirty="0" smtClean="0"/>
              <a:t>)</a:t>
            </a:r>
            <a:endParaRPr lang="en-US" dirty="0"/>
          </a:p>
          <a:p>
            <a:pPr marL="342900" lvl="1" indent="0">
              <a:buNone/>
            </a:pPr>
            <a:endParaRPr lang="en-US" dirty="0"/>
          </a:p>
          <a:p>
            <a:pPr lvl="1"/>
            <a:endParaRPr lang="en-US" dirty="0" smtClean="0"/>
          </a:p>
          <a:p>
            <a:pPr lvl="1"/>
            <a:endParaRPr lang="en-US" dirty="0"/>
          </a:p>
          <a:p>
            <a:pPr lvl="1"/>
            <a:endParaRPr lang="en-US" dirty="0" smtClean="0"/>
          </a:p>
          <a:p>
            <a:pPr lvl="1"/>
            <a:endParaRPr lang="en-US" dirty="0" smtClean="0"/>
          </a:p>
          <a:p>
            <a:pPr lvl="1"/>
            <a:endParaRPr lang="en-US" dirty="0"/>
          </a:p>
          <a:p>
            <a:pPr lvl="1"/>
            <a:endParaRPr lang="en-US" dirty="0"/>
          </a:p>
        </p:txBody>
      </p:sp>
      <p:pic>
        <p:nvPicPr>
          <p:cNvPr id="7" name="Content Placeholder 6"/>
          <p:cNvPicPr>
            <a:picLocks noGrp="1" noChangeAspect="1"/>
          </p:cNvPicPr>
          <p:nvPr>
            <p:ph sz="half" idx="14"/>
          </p:nvPr>
        </p:nvPicPr>
        <p:blipFill>
          <a:blip r:embed="rId2"/>
          <a:stretch>
            <a:fillRect/>
          </a:stretch>
        </p:blipFill>
        <p:spPr>
          <a:xfrm>
            <a:off x="4342309" y="2328553"/>
            <a:ext cx="4092209" cy="2832187"/>
          </a:xfrm>
          <a:prstGeom prst="rect">
            <a:avLst/>
          </a:prstGeom>
        </p:spPr>
      </p:pic>
      <p:sp>
        <p:nvSpPr>
          <p:cNvPr id="10" name="TextBox 9"/>
          <p:cNvSpPr txBox="1"/>
          <p:nvPr/>
        </p:nvSpPr>
        <p:spPr>
          <a:xfrm>
            <a:off x="5379594" y="1742779"/>
            <a:ext cx="1797287" cy="369332"/>
          </a:xfrm>
          <a:prstGeom prst="rect">
            <a:avLst/>
          </a:prstGeom>
          <a:noFill/>
        </p:spPr>
        <p:txBody>
          <a:bodyPr wrap="none" rtlCol="0">
            <a:spAutoFit/>
          </a:bodyPr>
          <a:lstStyle/>
          <a:p>
            <a:pPr>
              <a:lnSpc>
                <a:spcPct val="90000"/>
              </a:lnSpc>
              <a:spcBef>
                <a:spcPts val="600"/>
              </a:spcBef>
              <a:spcAft>
                <a:spcPts val="0"/>
              </a:spcAft>
              <a:buClr>
                <a:schemeClr val="bg1"/>
              </a:buClr>
            </a:pPr>
            <a:r>
              <a:rPr lang="en-US" sz="2000" dirty="0">
                <a:solidFill>
                  <a:schemeClr val="bg2"/>
                </a:solidFill>
                <a:latin typeface="+mn-lt"/>
              </a:rPr>
              <a:t>VLT Domain 1</a:t>
            </a:r>
          </a:p>
        </p:txBody>
      </p:sp>
      <p:sp>
        <p:nvSpPr>
          <p:cNvPr id="11" name="TextBox 10"/>
          <p:cNvSpPr txBox="1"/>
          <p:nvPr/>
        </p:nvSpPr>
        <p:spPr>
          <a:xfrm>
            <a:off x="5487970" y="5497847"/>
            <a:ext cx="1821332" cy="369332"/>
          </a:xfrm>
          <a:prstGeom prst="rect">
            <a:avLst/>
          </a:prstGeom>
          <a:noFill/>
        </p:spPr>
        <p:txBody>
          <a:bodyPr wrap="none" rtlCol="0">
            <a:spAutoFit/>
          </a:bodyPr>
          <a:lstStyle/>
          <a:p>
            <a:pPr>
              <a:lnSpc>
                <a:spcPct val="90000"/>
              </a:lnSpc>
              <a:spcBef>
                <a:spcPts val="600"/>
              </a:spcBef>
              <a:spcAft>
                <a:spcPts val="0"/>
              </a:spcAft>
              <a:buClr>
                <a:schemeClr val="bg1"/>
              </a:buClr>
            </a:pPr>
            <a:r>
              <a:rPr lang="en-US" sz="2000" dirty="0">
                <a:solidFill>
                  <a:schemeClr val="bg2"/>
                </a:solidFill>
                <a:latin typeface="+mn-lt"/>
              </a:rPr>
              <a:t>VLT Domain 2</a:t>
            </a:r>
          </a:p>
        </p:txBody>
      </p:sp>
    </p:spTree>
    <p:extLst>
      <p:ext uri="{BB962C8B-B14F-4D97-AF65-F5344CB8AC3E}">
        <p14:creationId xmlns:p14="http://schemas.microsoft.com/office/powerpoint/2010/main" val="2523705510"/>
      </p:ext>
    </p:extLst>
  </p:cSld>
  <p:clrMapOvr>
    <a:masterClrMapping/>
  </p:clrMapOvr>
  <p:transition spd="med">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5" y="1131574"/>
            <a:ext cx="6419557" cy="1661993"/>
          </a:xfrm>
        </p:spPr>
        <p:txBody>
          <a:bodyPr>
            <a:normAutofit fontScale="90000"/>
          </a:bodyPr>
          <a:lstStyle/>
          <a:p>
            <a:r>
              <a:rPr lang="en-US" dirty="0" smtClean="0"/>
              <a:t>Competitor Layer 2 Multipath designs </a:t>
            </a:r>
            <a:br>
              <a:rPr lang="en-US" dirty="0" smtClean="0"/>
            </a:br>
            <a:r>
              <a:rPr lang="en-US" dirty="0" smtClean="0"/>
              <a:t>(non VSS)</a:t>
            </a:r>
            <a:endParaRPr lang="en-US" dirty="0"/>
          </a:p>
        </p:txBody>
      </p:sp>
    </p:spTree>
    <p:extLst>
      <p:ext uri="{BB962C8B-B14F-4D97-AF65-F5344CB8AC3E}">
        <p14:creationId xmlns:p14="http://schemas.microsoft.com/office/powerpoint/2010/main" val="2441632621"/>
      </p:ext>
    </p:extLst>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457200" y="1341125"/>
            <a:ext cx="8229600" cy="4147289"/>
          </a:xfrm>
        </p:spPr>
        <p:txBody>
          <a:bodyPr/>
          <a:lstStyle/>
          <a:p>
            <a:r>
              <a:rPr lang="en-US" dirty="0" smtClean="0"/>
              <a:t>Active and Standby Firewalls communicate over HA Control Link</a:t>
            </a:r>
          </a:p>
          <a:p>
            <a:r>
              <a:rPr lang="en-US" dirty="0" smtClean="0"/>
              <a:t>Heartbeat packets are exchanged between Active and Standby</a:t>
            </a:r>
          </a:p>
          <a:p>
            <a:pPr lvl="1"/>
            <a:r>
              <a:rPr lang="en-US" dirty="0" smtClean="0"/>
              <a:t>Heartbeat includes HA State, Serial Number, Hardware Info, Physical link state, preferences (settings) timestamp</a:t>
            </a:r>
          </a:p>
          <a:p>
            <a:r>
              <a:rPr lang="en-US" dirty="0" smtClean="0"/>
              <a:t>Preferences and firmware are also synced over HA Control Link</a:t>
            </a:r>
          </a:p>
          <a:p>
            <a:r>
              <a:rPr lang="en-US" dirty="0"/>
              <a:t>Highly recommend </a:t>
            </a:r>
            <a:r>
              <a:rPr lang="en-US" dirty="0" smtClean="0"/>
              <a:t>that HA Control link </a:t>
            </a:r>
            <a:r>
              <a:rPr lang="en-US" dirty="0"/>
              <a:t>is a direct cross-connect cable between Primary and Secondary.</a:t>
            </a:r>
          </a:p>
          <a:p>
            <a:r>
              <a:rPr lang="en-US" dirty="0" smtClean="0"/>
              <a:t>Can </a:t>
            </a:r>
            <a:r>
              <a:rPr lang="en-US" dirty="0"/>
              <a:t>use a Layer-2 switch in some cases.</a:t>
            </a:r>
          </a:p>
          <a:p>
            <a:pPr lvl="1"/>
            <a:r>
              <a:rPr lang="en-US" dirty="0"/>
              <a:t>Be sure switch can forwards custom </a:t>
            </a:r>
            <a:r>
              <a:rPr lang="en-US" dirty="0" smtClean="0"/>
              <a:t>Ethernet type </a:t>
            </a:r>
            <a:r>
              <a:rPr lang="en-US" dirty="0"/>
              <a:t>traffic.</a:t>
            </a:r>
          </a:p>
          <a:p>
            <a:pPr lvl="1"/>
            <a:r>
              <a:rPr lang="en-US" dirty="0"/>
              <a:t>U</a:t>
            </a:r>
            <a:r>
              <a:rPr lang="en-US" dirty="0" smtClean="0"/>
              <a:t>sing </a:t>
            </a:r>
            <a:r>
              <a:rPr lang="en-US" dirty="0"/>
              <a:t>a Layer-2 switch adds another point of </a:t>
            </a:r>
            <a:r>
              <a:rPr lang="en-US" dirty="0" smtClean="0"/>
              <a:t>failure</a:t>
            </a:r>
            <a:endParaRPr lang="en-US" dirty="0"/>
          </a:p>
          <a:p>
            <a:r>
              <a:rPr lang="en-US" dirty="0"/>
              <a:t>HA units in different geographic locations</a:t>
            </a:r>
          </a:p>
          <a:p>
            <a:pPr lvl="1"/>
            <a:r>
              <a:rPr lang="en-US" dirty="0"/>
              <a:t>Make sure latency is low (below half of heartbeat interval)</a:t>
            </a:r>
          </a:p>
          <a:p>
            <a:pPr marL="0" indent="0">
              <a:buNone/>
            </a:pPr>
            <a:endParaRPr lang="en-US" dirty="0" smtClean="0"/>
          </a:p>
          <a:p>
            <a:endParaRPr lang="en-US" dirty="0"/>
          </a:p>
        </p:txBody>
      </p:sp>
      <p:sp>
        <p:nvSpPr>
          <p:cNvPr id="7170" name="Title 1"/>
          <p:cNvSpPr>
            <a:spLocks noGrp="1"/>
          </p:cNvSpPr>
          <p:nvPr>
            <p:ph type="title"/>
          </p:nvPr>
        </p:nvSpPr>
        <p:spPr/>
        <p:txBody>
          <a:bodyPr/>
          <a:lstStyle/>
          <a:p>
            <a:r>
              <a:rPr lang="en-US" dirty="0" smtClean="0"/>
              <a:t>HA Control Link</a:t>
            </a:r>
          </a:p>
        </p:txBody>
      </p:sp>
    </p:spTree>
    <p:extLst>
      <p:ext uri="{BB962C8B-B14F-4D97-AF65-F5344CB8AC3E}">
        <p14:creationId xmlns:p14="http://schemas.microsoft.com/office/powerpoint/2010/main" val="3339721554"/>
      </p:ext>
    </p:extLst>
  </p:cSld>
  <p:clrMapOvr>
    <a:masterClrMapping/>
  </p:clrMapOvr>
  <p:transition spd="med">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designs– Juniper MLAG</a:t>
            </a:r>
            <a:endParaRPr lang="en-US" dirty="0"/>
          </a:p>
        </p:txBody>
      </p:sp>
      <p:pic>
        <p:nvPicPr>
          <p:cNvPr id="4" name="Content Placeholder 3"/>
          <p:cNvPicPr>
            <a:picLocks noGrp="1" noChangeAspect="1"/>
          </p:cNvPicPr>
          <p:nvPr>
            <p:ph sz="half" idx="1"/>
          </p:nvPr>
        </p:nvPicPr>
        <p:blipFill>
          <a:blip r:embed="rId2"/>
          <a:stretch>
            <a:fillRect/>
          </a:stretch>
        </p:blipFill>
        <p:spPr>
          <a:xfrm>
            <a:off x="274324" y="1820252"/>
            <a:ext cx="4891079" cy="3200400"/>
          </a:xfrm>
          <a:prstGeom prst="rect">
            <a:avLst/>
          </a:prstGeom>
        </p:spPr>
      </p:pic>
      <p:pic>
        <p:nvPicPr>
          <p:cNvPr id="5" name="Picture 4"/>
          <p:cNvPicPr>
            <a:picLocks noChangeAspect="1"/>
          </p:cNvPicPr>
          <p:nvPr/>
        </p:nvPicPr>
        <p:blipFill>
          <a:blip r:embed="rId3"/>
          <a:stretch>
            <a:fillRect/>
          </a:stretch>
        </p:blipFill>
        <p:spPr>
          <a:xfrm>
            <a:off x="4869768" y="1820255"/>
            <a:ext cx="4165675" cy="3474183"/>
          </a:xfrm>
          <a:prstGeom prst="rect">
            <a:avLst/>
          </a:prstGeom>
        </p:spPr>
      </p:pic>
    </p:spTree>
    <p:extLst>
      <p:ext uri="{BB962C8B-B14F-4D97-AF65-F5344CB8AC3E}">
        <p14:creationId xmlns:p14="http://schemas.microsoft.com/office/powerpoint/2010/main" val="2637891692"/>
      </p:ext>
    </p:extLst>
  </p:cSld>
  <p:clrMapOvr>
    <a:masterClrMapping/>
  </p:clrMapOvr>
  <p:transition spd="med">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Active-Active MC-LAG</a:t>
            </a:r>
            <a:endParaRPr lang="en-US" dirty="0"/>
          </a:p>
        </p:txBody>
      </p:sp>
      <p:pic>
        <p:nvPicPr>
          <p:cNvPr id="4" name="Content Placeholder 3"/>
          <p:cNvPicPr>
            <a:picLocks noGrp="1" noChangeAspect="1"/>
          </p:cNvPicPr>
          <p:nvPr>
            <p:ph sz="half" idx="1"/>
          </p:nvPr>
        </p:nvPicPr>
        <p:blipFill>
          <a:blip r:embed="rId2"/>
          <a:stretch>
            <a:fillRect/>
          </a:stretch>
        </p:blipFill>
        <p:spPr>
          <a:xfrm>
            <a:off x="238595" y="1837839"/>
            <a:ext cx="4679065" cy="3720367"/>
          </a:xfrm>
          <a:prstGeom prst="rect">
            <a:avLst/>
          </a:prstGeom>
        </p:spPr>
      </p:pic>
      <p:pic>
        <p:nvPicPr>
          <p:cNvPr id="5" name="Picture 4"/>
          <p:cNvPicPr>
            <a:picLocks noChangeAspect="1"/>
          </p:cNvPicPr>
          <p:nvPr/>
        </p:nvPicPr>
        <p:blipFill>
          <a:blip r:embed="rId3"/>
          <a:stretch>
            <a:fillRect/>
          </a:stretch>
        </p:blipFill>
        <p:spPr>
          <a:xfrm>
            <a:off x="4917660" y="1837836"/>
            <a:ext cx="4226345" cy="3433152"/>
          </a:xfrm>
          <a:prstGeom prst="rect">
            <a:avLst/>
          </a:prstGeom>
        </p:spPr>
      </p:pic>
    </p:spTree>
    <p:extLst>
      <p:ext uri="{BB962C8B-B14F-4D97-AF65-F5344CB8AC3E}">
        <p14:creationId xmlns:p14="http://schemas.microsoft.com/office/powerpoint/2010/main" val="2703039023"/>
      </p:ext>
    </p:extLst>
  </p:cSld>
  <p:clrMapOvr>
    <a:masterClrMapping/>
  </p:clrMapOvr>
  <p:transition spd="med">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a:t>
            </a:r>
            <a:r>
              <a:rPr lang="en-US" dirty="0" err="1" smtClean="0"/>
              <a:t>vPC</a:t>
            </a:r>
            <a:r>
              <a:rPr lang="en-US" dirty="0" smtClean="0"/>
              <a:t> with ASA-X</a:t>
            </a:r>
            <a:endParaRPr lang="en-US" dirty="0"/>
          </a:p>
        </p:txBody>
      </p:sp>
      <p:pic>
        <p:nvPicPr>
          <p:cNvPr id="5" name="Picture 4"/>
          <p:cNvPicPr>
            <a:picLocks noChangeAspect="1"/>
          </p:cNvPicPr>
          <p:nvPr/>
        </p:nvPicPr>
        <p:blipFill>
          <a:blip r:embed="rId2"/>
          <a:stretch>
            <a:fillRect/>
          </a:stretch>
        </p:blipFill>
        <p:spPr>
          <a:xfrm>
            <a:off x="274324" y="2031045"/>
            <a:ext cx="3564989" cy="3416177"/>
          </a:xfrm>
          <a:prstGeom prst="rect">
            <a:avLst/>
          </a:prstGeom>
        </p:spPr>
      </p:pic>
      <p:sp>
        <p:nvSpPr>
          <p:cNvPr id="3" name="Content Placeholder 2"/>
          <p:cNvSpPr>
            <a:spLocks noGrp="1"/>
          </p:cNvSpPr>
          <p:nvPr>
            <p:ph sz="half" idx="1"/>
          </p:nvPr>
        </p:nvSpPr>
        <p:spPr>
          <a:xfrm>
            <a:off x="137471" y="1509149"/>
            <a:ext cx="7924386" cy="3200400"/>
          </a:xfrm>
        </p:spPr>
        <p:txBody>
          <a:bodyPr/>
          <a:lstStyle/>
          <a:p>
            <a:r>
              <a:rPr lang="en-US" smtClean="0"/>
              <a:t>Ether Channel </a:t>
            </a:r>
            <a:r>
              <a:rPr lang="en-US" dirty="0"/>
              <a:t>can have only 8 active interfaces out of 16 maximum</a:t>
            </a:r>
          </a:p>
        </p:txBody>
      </p:sp>
      <p:pic>
        <p:nvPicPr>
          <p:cNvPr id="6" name="Content Placeholder 3"/>
          <p:cNvPicPr>
            <a:picLocks noChangeAspect="1"/>
          </p:cNvPicPr>
          <p:nvPr/>
        </p:nvPicPr>
        <p:blipFill>
          <a:blip r:embed="rId3"/>
          <a:stretch>
            <a:fillRect/>
          </a:stretch>
        </p:blipFill>
        <p:spPr bwMode="auto">
          <a:xfrm>
            <a:off x="4485866" y="2149229"/>
            <a:ext cx="2609632" cy="3200400"/>
          </a:xfrm>
          <a:prstGeom prst="rect">
            <a:avLst/>
          </a:prstGeom>
          <a:noFill/>
          <a:ln w="9525">
            <a:noFill/>
            <a:miter lim="800000"/>
            <a:headEnd/>
            <a:tailEnd/>
          </a:ln>
        </p:spPr>
      </p:pic>
    </p:spTree>
    <p:extLst>
      <p:ext uri="{BB962C8B-B14F-4D97-AF65-F5344CB8AC3E}">
        <p14:creationId xmlns:p14="http://schemas.microsoft.com/office/powerpoint/2010/main" val="666570900"/>
      </p:ext>
    </p:extLst>
  </p:cSld>
  <p:clrMapOvr>
    <a:masterClrMapping/>
  </p:clrMapOvr>
  <p:transition spd="med">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Contrasting deployment capabilities</a:t>
            </a:r>
            <a:br>
              <a:rPr lang="en-US" dirty="0" smtClean="0"/>
            </a:br>
            <a:r>
              <a:rPr lang="en-US" dirty="0" smtClean="0"/>
              <a:t>Transparent mode vs Dell Wire mode</a:t>
            </a:r>
            <a:endParaRPr lang="en-US" dirty="0"/>
          </a:p>
        </p:txBody>
      </p:sp>
      <p:sp>
        <p:nvSpPr>
          <p:cNvPr id="4" name="Content Placeholder 3"/>
          <p:cNvSpPr>
            <a:spLocks noGrp="1"/>
          </p:cNvSpPr>
          <p:nvPr>
            <p:ph sz="half" idx="13"/>
          </p:nvPr>
        </p:nvSpPr>
        <p:spPr>
          <a:xfrm>
            <a:off x="274320" y="2137411"/>
            <a:ext cx="4114800" cy="3200400"/>
          </a:xfrm>
        </p:spPr>
        <p:txBody>
          <a:bodyPr/>
          <a:lstStyle/>
          <a:p>
            <a:r>
              <a:rPr lang="en-US" dirty="0" smtClean="0"/>
              <a:t>Juniper SRX</a:t>
            </a:r>
          </a:p>
          <a:p>
            <a:pPr lvl="1"/>
            <a:r>
              <a:rPr lang="en-US" dirty="0" smtClean="0"/>
              <a:t>Rarely deployed in </a:t>
            </a:r>
            <a:r>
              <a:rPr lang="en-US" dirty="0"/>
              <a:t>t</a:t>
            </a:r>
            <a:r>
              <a:rPr lang="en-US" dirty="0" smtClean="0"/>
              <a:t>ransparent mode </a:t>
            </a:r>
            <a:endParaRPr lang="en-US" dirty="0"/>
          </a:p>
          <a:p>
            <a:pPr lvl="1"/>
            <a:r>
              <a:rPr lang="en-US" dirty="0" smtClean="0"/>
              <a:t>No Support for VPN or NAT in transparent mode</a:t>
            </a:r>
          </a:p>
          <a:p>
            <a:pPr lvl="2"/>
            <a:r>
              <a:rPr lang="en-US" dirty="0" smtClean="0"/>
              <a:t>Support all UTM services</a:t>
            </a:r>
          </a:p>
          <a:p>
            <a:pPr lvl="1"/>
            <a:r>
              <a:rPr lang="en-US" altLang="en-US" dirty="0" smtClean="0">
                <a:latin typeface="+mn-lt"/>
                <a:ea typeface="Times New Roman" panose="02020603050405020304" pitchFamily="18" charset="0"/>
                <a:cs typeface="Times New Roman" panose="02020603050405020304" pitchFamily="18" charset="0"/>
              </a:rPr>
              <a:t>Has a command called Packet </a:t>
            </a:r>
            <a:r>
              <a:rPr lang="en-US" altLang="en-US" dirty="0">
                <a:latin typeface="+mn-lt"/>
                <a:ea typeface="Times New Roman" panose="02020603050405020304" pitchFamily="18" charset="0"/>
                <a:cs typeface="Times New Roman" panose="02020603050405020304" pitchFamily="18" charset="0"/>
              </a:rPr>
              <a:t>mode: </a:t>
            </a:r>
            <a:r>
              <a:rPr lang="en-US" altLang="en-US" dirty="0" smtClean="0">
                <a:latin typeface="+mn-lt"/>
                <a:ea typeface="Times New Roman" panose="02020603050405020304" pitchFamily="18" charset="0"/>
                <a:cs typeface="Times New Roman" panose="02020603050405020304" pitchFamily="18" charset="0"/>
              </a:rPr>
              <a:t>disables session tracking </a:t>
            </a:r>
          </a:p>
          <a:p>
            <a:pPr lvl="2"/>
            <a:r>
              <a:rPr lang="en-US" altLang="en-US" sz="1600" b="1" dirty="0">
                <a:latin typeface="+mn-lt"/>
                <a:ea typeface="Times New Roman" panose="02020603050405020304" pitchFamily="18" charset="0"/>
                <a:cs typeface="Times New Roman" panose="02020603050405020304" pitchFamily="18" charset="0"/>
              </a:rPr>
              <a:t>does not support </a:t>
            </a:r>
            <a:r>
              <a:rPr lang="en-US" altLang="en-US" sz="1600" b="1" dirty="0" err="1">
                <a:latin typeface="+mn-lt"/>
                <a:ea typeface="Times New Roman" panose="02020603050405020304" pitchFamily="18" charset="0"/>
                <a:cs typeface="Times New Roman" panose="02020603050405020304" pitchFamily="18" charset="0"/>
              </a:rPr>
              <a:t>stateful</a:t>
            </a:r>
            <a:r>
              <a:rPr lang="en-US" altLang="en-US" sz="1600" b="1" dirty="0">
                <a:latin typeface="+mn-lt"/>
                <a:ea typeface="Times New Roman" panose="02020603050405020304" pitchFamily="18" charset="0"/>
                <a:cs typeface="Times New Roman" panose="02020603050405020304" pitchFamily="18" charset="0"/>
              </a:rPr>
              <a:t>, L7 app firewalls, and UTM</a:t>
            </a:r>
          </a:p>
          <a:p>
            <a:pPr lvl="2"/>
            <a:endParaRPr lang="en-US" altLang="en-US" sz="1800" dirty="0">
              <a:latin typeface="+mn-lt"/>
            </a:endParaRPr>
          </a:p>
          <a:p>
            <a:pPr lvl="1"/>
            <a:endParaRPr lang="en-US" dirty="0" smtClean="0"/>
          </a:p>
          <a:p>
            <a:pPr lvl="1"/>
            <a:endParaRPr lang="en-US" dirty="0"/>
          </a:p>
        </p:txBody>
      </p:sp>
      <p:sp>
        <p:nvSpPr>
          <p:cNvPr id="5" name="Content Placeholder 4"/>
          <p:cNvSpPr>
            <a:spLocks noGrp="1"/>
          </p:cNvSpPr>
          <p:nvPr>
            <p:ph sz="half" idx="14"/>
          </p:nvPr>
        </p:nvSpPr>
        <p:spPr/>
        <p:txBody>
          <a:bodyPr/>
          <a:lstStyle/>
          <a:p>
            <a:r>
              <a:rPr lang="en-US" dirty="0" smtClean="0"/>
              <a:t>Cisco ASA-X</a:t>
            </a:r>
          </a:p>
          <a:p>
            <a:pPr lvl="1"/>
            <a:r>
              <a:rPr lang="en-US" dirty="0" smtClean="0"/>
              <a:t>Very similar to our Layer 2 bridge mode </a:t>
            </a:r>
          </a:p>
          <a:p>
            <a:pPr lvl="1"/>
            <a:r>
              <a:rPr lang="en-US" dirty="0" smtClean="0"/>
              <a:t>Must have IP address assigned (bridge not wire)</a:t>
            </a:r>
          </a:p>
          <a:p>
            <a:pPr lvl="1"/>
            <a:r>
              <a:rPr lang="en-US" dirty="0" smtClean="0"/>
              <a:t>Passes most Layer 2-3 type traffic</a:t>
            </a:r>
          </a:p>
          <a:p>
            <a:pPr lvl="1"/>
            <a:r>
              <a:rPr lang="en-US" dirty="0" smtClean="0"/>
              <a:t>Support IPS and Next gen functions</a:t>
            </a:r>
          </a:p>
          <a:p>
            <a:pPr lvl="1"/>
            <a:endParaRPr lang="en-US" dirty="0"/>
          </a:p>
          <a:p>
            <a:pPr lvl="1"/>
            <a:r>
              <a:rPr lang="en-US" dirty="0" smtClean="0"/>
              <a:t>No QOS or DHCP Relay Support</a:t>
            </a:r>
          </a:p>
          <a:p>
            <a:pPr lvl="1"/>
            <a:r>
              <a:rPr lang="en-US" dirty="0" smtClean="0"/>
              <a:t>Unsure about disabling </a:t>
            </a:r>
            <a:r>
              <a:rPr lang="en-US" dirty="0" err="1" smtClean="0"/>
              <a:t>stateful</a:t>
            </a:r>
            <a:r>
              <a:rPr lang="en-US" dirty="0" smtClean="0"/>
              <a:t> or session tracking</a:t>
            </a:r>
          </a:p>
          <a:p>
            <a:pPr lvl="1"/>
            <a:endParaRPr lang="en-US" dirty="0"/>
          </a:p>
          <a:p>
            <a:pPr lvl="1"/>
            <a:endParaRPr lang="en-US" dirty="0" smtClean="0"/>
          </a:p>
          <a:p>
            <a:pPr lvl="1"/>
            <a:endParaRPr lang="en-US" dirty="0" smtClean="0"/>
          </a:p>
          <a:p>
            <a:pPr lvl="1"/>
            <a:endParaRPr lang="en-US" dirty="0"/>
          </a:p>
          <a:p>
            <a:pPr lvl="1"/>
            <a:endParaRPr lang="en-US" dirty="0" smtClean="0"/>
          </a:p>
          <a:p>
            <a:pPr lvl="1"/>
            <a:endParaRPr lang="en-US" dirty="0"/>
          </a:p>
        </p:txBody>
      </p:sp>
    </p:spTree>
    <p:extLst>
      <p:ext uri="{BB962C8B-B14F-4D97-AF65-F5344CB8AC3E}">
        <p14:creationId xmlns:p14="http://schemas.microsoft.com/office/powerpoint/2010/main" val="815345264"/>
      </p:ext>
    </p:extLst>
  </p:cSld>
  <p:clrMapOvr>
    <a:masterClrMapping/>
  </p:clrMapOvr>
  <p:transition spd="med">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5" y="1131574"/>
            <a:ext cx="6419557" cy="1661993"/>
          </a:xfrm>
        </p:spPr>
        <p:txBody>
          <a:bodyPr>
            <a:normAutofit fontScale="90000"/>
          </a:bodyPr>
          <a:lstStyle/>
          <a:p>
            <a:r>
              <a:rPr lang="en-US" dirty="0" smtClean="0"/>
              <a:t>Firewall Sandwich and</a:t>
            </a:r>
            <a:br>
              <a:rPr lang="en-US" dirty="0" smtClean="0"/>
            </a:br>
            <a:r>
              <a:rPr lang="en-US" dirty="0" smtClean="0"/>
              <a:t>AAC as Configuration </a:t>
            </a:r>
            <a:r>
              <a:rPr lang="en-US" dirty="0" err="1" smtClean="0"/>
              <a:t>Synx</a:t>
            </a:r>
            <a:endParaRPr lang="en-US" dirty="0"/>
          </a:p>
        </p:txBody>
      </p:sp>
    </p:spTree>
    <p:extLst>
      <p:ext uri="{BB962C8B-B14F-4D97-AF65-F5344CB8AC3E}">
        <p14:creationId xmlns:p14="http://schemas.microsoft.com/office/powerpoint/2010/main" val="2550763420"/>
      </p:ext>
    </p:extLst>
  </p:cSld>
  <p:clrMapOvr>
    <a:masterClrMapping/>
  </p:clrMapOvr>
  <p:transition spd="med">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Firewall Sandwich and AAC</a:t>
            </a:r>
            <a:endParaRPr lang="en-US" dirty="0"/>
          </a:p>
        </p:txBody>
      </p:sp>
      <p:pic>
        <p:nvPicPr>
          <p:cNvPr id="2" name="Picture 1"/>
          <p:cNvPicPr>
            <a:picLocks noChangeAspect="1"/>
          </p:cNvPicPr>
          <p:nvPr/>
        </p:nvPicPr>
        <p:blipFill>
          <a:blip r:embed="rId3"/>
          <a:stretch>
            <a:fillRect/>
          </a:stretch>
        </p:blipFill>
        <p:spPr>
          <a:xfrm>
            <a:off x="356873" y="1780452"/>
            <a:ext cx="3208021" cy="368208"/>
          </a:xfrm>
          <a:prstGeom prst="rect">
            <a:avLst/>
          </a:prstGeom>
        </p:spPr>
      </p:pic>
      <p:pic>
        <p:nvPicPr>
          <p:cNvPr id="5" name="Picture 4"/>
          <p:cNvPicPr>
            <a:picLocks noChangeAspect="1"/>
          </p:cNvPicPr>
          <p:nvPr/>
        </p:nvPicPr>
        <p:blipFill>
          <a:blip r:embed="rId3"/>
          <a:stretch>
            <a:fillRect/>
          </a:stretch>
        </p:blipFill>
        <p:spPr>
          <a:xfrm>
            <a:off x="4886963" y="1780452"/>
            <a:ext cx="3208021" cy="368208"/>
          </a:xfrm>
          <a:prstGeom prst="rect">
            <a:avLst/>
          </a:prstGeom>
        </p:spPr>
      </p:pic>
      <p:pic>
        <p:nvPicPr>
          <p:cNvPr id="8" name="Picture 7"/>
          <p:cNvPicPr>
            <a:picLocks noChangeAspect="1"/>
          </p:cNvPicPr>
          <p:nvPr/>
        </p:nvPicPr>
        <p:blipFill>
          <a:blip r:embed="rId4"/>
          <a:stretch>
            <a:fillRect/>
          </a:stretch>
        </p:blipFill>
        <p:spPr>
          <a:xfrm>
            <a:off x="283225" y="2746975"/>
            <a:ext cx="3281669" cy="355356"/>
          </a:xfrm>
          <a:prstGeom prst="rect">
            <a:avLst/>
          </a:prstGeom>
        </p:spPr>
      </p:pic>
      <p:pic>
        <p:nvPicPr>
          <p:cNvPr id="10" name="Picture 9"/>
          <p:cNvPicPr>
            <a:picLocks noChangeAspect="1"/>
          </p:cNvPicPr>
          <p:nvPr/>
        </p:nvPicPr>
        <p:blipFill>
          <a:blip r:embed="rId4"/>
          <a:stretch>
            <a:fillRect/>
          </a:stretch>
        </p:blipFill>
        <p:spPr>
          <a:xfrm>
            <a:off x="4886963" y="2746839"/>
            <a:ext cx="3281669" cy="355356"/>
          </a:xfrm>
          <a:prstGeom prst="rect">
            <a:avLst/>
          </a:prstGeom>
        </p:spPr>
      </p:pic>
      <p:cxnSp>
        <p:nvCxnSpPr>
          <p:cNvPr id="11" name="Straight Connector 10"/>
          <p:cNvCxnSpPr/>
          <p:nvPr/>
        </p:nvCxnSpPr>
        <p:spPr>
          <a:xfrm>
            <a:off x="3557274" y="292848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073400" y="212580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626350" y="212961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24" name="Freeform 23"/>
          <p:cNvSpPr/>
          <p:nvPr/>
        </p:nvSpPr>
        <p:spPr>
          <a:xfrm>
            <a:off x="3473450" y="215138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164844" y="220853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pic>
        <p:nvPicPr>
          <p:cNvPr id="28" name="Picture 27"/>
          <p:cNvPicPr>
            <a:picLocks noChangeAspect="1"/>
          </p:cNvPicPr>
          <p:nvPr/>
        </p:nvPicPr>
        <p:blipFill>
          <a:blip r:embed="rId4"/>
          <a:stretch>
            <a:fillRect/>
          </a:stretch>
        </p:blipFill>
        <p:spPr>
          <a:xfrm>
            <a:off x="323865" y="786095"/>
            <a:ext cx="3281669" cy="355356"/>
          </a:xfrm>
          <a:prstGeom prst="rect">
            <a:avLst/>
          </a:prstGeom>
        </p:spPr>
      </p:pic>
      <p:pic>
        <p:nvPicPr>
          <p:cNvPr id="29" name="Picture 28"/>
          <p:cNvPicPr>
            <a:picLocks noChangeAspect="1"/>
          </p:cNvPicPr>
          <p:nvPr/>
        </p:nvPicPr>
        <p:blipFill>
          <a:blip r:embed="rId4"/>
          <a:stretch>
            <a:fillRect/>
          </a:stretch>
        </p:blipFill>
        <p:spPr>
          <a:xfrm>
            <a:off x="4927603" y="785959"/>
            <a:ext cx="3281669" cy="355356"/>
          </a:xfrm>
          <a:prstGeom prst="rect">
            <a:avLst/>
          </a:prstGeom>
        </p:spPr>
      </p:pic>
      <p:cxnSp>
        <p:nvCxnSpPr>
          <p:cNvPr id="30" name="Straight Connector 29"/>
          <p:cNvCxnSpPr/>
          <p:nvPr/>
        </p:nvCxnSpPr>
        <p:spPr>
          <a:xfrm>
            <a:off x="3597914" y="96760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p:cNvCxnSpPr/>
          <p:nvPr/>
        </p:nvCxnSpPr>
        <p:spPr>
          <a:xfrm>
            <a:off x="3073400" y="114028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a:off x="7616190" y="1144093"/>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Straight Connector 32"/>
          <p:cNvCxnSpPr/>
          <p:nvPr/>
        </p:nvCxnSpPr>
        <p:spPr>
          <a:xfrm>
            <a:off x="3225800" y="1150442"/>
            <a:ext cx="3622040" cy="5880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H="1">
            <a:off x="3237234" y="2148660"/>
            <a:ext cx="3517889" cy="5753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5" name="Straight Connector 34"/>
          <p:cNvCxnSpPr/>
          <p:nvPr/>
        </p:nvCxnSpPr>
        <p:spPr>
          <a:xfrm flipH="1">
            <a:off x="3339469" y="1154249"/>
            <a:ext cx="4144645" cy="525371"/>
          </a:xfrm>
          <a:prstGeom prst="line">
            <a:avLst/>
          </a:prstGeom>
        </p:spPr>
        <p:style>
          <a:lnRef idx="3">
            <a:schemeClr val="accent3"/>
          </a:lnRef>
          <a:fillRef idx="0">
            <a:schemeClr val="accent3"/>
          </a:fillRef>
          <a:effectRef idx="2">
            <a:schemeClr val="accent3"/>
          </a:effectRef>
          <a:fontRef idx="minor">
            <a:schemeClr val="tx1"/>
          </a:fontRef>
        </p:style>
      </p:cxnSp>
      <p:cxnSp>
        <p:nvCxnSpPr>
          <p:cNvPr id="36" name="Straight Connector 35"/>
          <p:cNvCxnSpPr/>
          <p:nvPr/>
        </p:nvCxnSpPr>
        <p:spPr>
          <a:xfrm>
            <a:off x="3339468" y="2208533"/>
            <a:ext cx="4186555" cy="529417"/>
          </a:xfrm>
          <a:prstGeom prst="line">
            <a:avLst/>
          </a:prstGeom>
        </p:spPr>
        <p:style>
          <a:lnRef idx="3">
            <a:schemeClr val="accent3"/>
          </a:lnRef>
          <a:fillRef idx="0">
            <a:schemeClr val="accent3"/>
          </a:fillRef>
          <a:effectRef idx="2">
            <a:schemeClr val="accent3"/>
          </a:effectRef>
          <a:fontRef idx="minor">
            <a:schemeClr val="tx1"/>
          </a:fontRef>
        </p:style>
      </p:cxnSp>
      <p:sp>
        <p:nvSpPr>
          <p:cNvPr id="21"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Using the strength of </a:t>
            </a:r>
            <a:r>
              <a:rPr lang="en-US" sz="2400" kern="0" dirty="0" err="1" smtClean="0"/>
              <a:t>Sandwhich</a:t>
            </a:r>
            <a:r>
              <a:rPr lang="en-US" sz="2400" kern="0" dirty="0" smtClean="0"/>
              <a:t> with the </a:t>
            </a:r>
            <a:r>
              <a:rPr lang="en-US" sz="2400" kern="0" dirty="0" err="1" smtClean="0"/>
              <a:t>Strenght</a:t>
            </a:r>
            <a:r>
              <a:rPr lang="en-US" sz="2400" kern="0" dirty="0" smtClean="0"/>
              <a:t> of our HA protocols</a:t>
            </a:r>
          </a:p>
          <a:p>
            <a:r>
              <a:rPr lang="en-US" sz="2400" kern="0" dirty="0" smtClean="0"/>
              <a:t>AAC Purely used as Configuration Sync</a:t>
            </a:r>
          </a:p>
          <a:p>
            <a:endParaRPr lang="en-US" sz="2400" b="1" kern="0" dirty="0" smtClean="0"/>
          </a:p>
          <a:p>
            <a:endParaRPr lang="en-US" sz="1800" kern="0" dirty="0" smtClean="0"/>
          </a:p>
        </p:txBody>
      </p:sp>
      <p:cxnSp>
        <p:nvCxnSpPr>
          <p:cNvPr id="22" name="Straight Connector 21"/>
          <p:cNvCxnSpPr/>
          <p:nvPr/>
        </p:nvCxnSpPr>
        <p:spPr>
          <a:xfrm>
            <a:off x="6959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a:off x="78587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p:cNvCxnSpPr/>
          <p:nvPr/>
        </p:nvCxnSpPr>
        <p:spPr>
          <a:xfrm flipH="1" flipV="1">
            <a:off x="3605534" y="820605"/>
            <a:ext cx="1281429" cy="2175"/>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p:cNvCxnSpPr/>
          <p:nvPr/>
        </p:nvCxnSpPr>
        <p:spPr>
          <a:xfrm>
            <a:off x="7073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7" name="Straight Connector 36"/>
          <p:cNvCxnSpPr/>
          <p:nvPr/>
        </p:nvCxnSpPr>
        <p:spPr>
          <a:xfrm>
            <a:off x="78701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8" name="Straight Connector 37"/>
          <p:cNvCxnSpPr/>
          <p:nvPr/>
        </p:nvCxnSpPr>
        <p:spPr>
          <a:xfrm flipH="1">
            <a:off x="3564891" y="3063713"/>
            <a:ext cx="1314448" cy="0"/>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802640" y="133096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
        <p:nvSpPr>
          <p:cNvPr id="39" name="TextBox 38"/>
          <p:cNvSpPr txBox="1"/>
          <p:nvPr/>
        </p:nvSpPr>
        <p:spPr>
          <a:xfrm>
            <a:off x="802640" y="231648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0" name="TextBox 39"/>
          <p:cNvSpPr txBox="1"/>
          <p:nvPr/>
        </p:nvSpPr>
        <p:spPr>
          <a:xfrm>
            <a:off x="7894320" y="231028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1" name="TextBox 40"/>
          <p:cNvSpPr txBox="1"/>
          <p:nvPr/>
        </p:nvSpPr>
        <p:spPr>
          <a:xfrm>
            <a:off x="7894320" y="133492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Tree>
    <p:extLst>
      <p:ext uri="{BB962C8B-B14F-4D97-AF65-F5344CB8AC3E}">
        <p14:creationId xmlns:p14="http://schemas.microsoft.com/office/powerpoint/2010/main" val="41799444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Firewall Sandwich and AAC - benefits</a:t>
            </a:r>
            <a:endParaRPr lang="en-US" dirty="0"/>
          </a:p>
        </p:txBody>
      </p:sp>
      <p:pic>
        <p:nvPicPr>
          <p:cNvPr id="2" name="Picture 1"/>
          <p:cNvPicPr>
            <a:picLocks noChangeAspect="1"/>
          </p:cNvPicPr>
          <p:nvPr/>
        </p:nvPicPr>
        <p:blipFill>
          <a:blip r:embed="rId3"/>
          <a:stretch>
            <a:fillRect/>
          </a:stretch>
        </p:blipFill>
        <p:spPr>
          <a:xfrm>
            <a:off x="356873" y="1780452"/>
            <a:ext cx="3208021" cy="368208"/>
          </a:xfrm>
          <a:prstGeom prst="rect">
            <a:avLst/>
          </a:prstGeom>
        </p:spPr>
      </p:pic>
      <p:pic>
        <p:nvPicPr>
          <p:cNvPr id="5" name="Picture 4"/>
          <p:cNvPicPr>
            <a:picLocks noChangeAspect="1"/>
          </p:cNvPicPr>
          <p:nvPr/>
        </p:nvPicPr>
        <p:blipFill>
          <a:blip r:embed="rId3"/>
          <a:stretch>
            <a:fillRect/>
          </a:stretch>
        </p:blipFill>
        <p:spPr>
          <a:xfrm>
            <a:off x="4886963" y="1780452"/>
            <a:ext cx="3208021" cy="368208"/>
          </a:xfrm>
          <a:prstGeom prst="rect">
            <a:avLst/>
          </a:prstGeom>
        </p:spPr>
      </p:pic>
      <p:pic>
        <p:nvPicPr>
          <p:cNvPr id="8" name="Picture 7"/>
          <p:cNvPicPr>
            <a:picLocks noChangeAspect="1"/>
          </p:cNvPicPr>
          <p:nvPr/>
        </p:nvPicPr>
        <p:blipFill>
          <a:blip r:embed="rId4"/>
          <a:stretch>
            <a:fillRect/>
          </a:stretch>
        </p:blipFill>
        <p:spPr>
          <a:xfrm>
            <a:off x="283225" y="2746975"/>
            <a:ext cx="3281669" cy="355356"/>
          </a:xfrm>
          <a:prstGeom prst="rect">
            <a:avLst/>
          </a:prstGeom>
        </p:spPr>
      </p:pic>
      <p:pic>
        <p:nvPicPr>
          <p:cNvPr id="10" name="Picture 9"/>
          <p:cNvPicPr>
            <a:picLocks noChangeAspect="1"/>
          </p:cNvPicPr>
          <p:nvPr/>
        </p:nvPicPr>
        <p:blipFill>
          <a:blip r:embed="rId4"/>
          <a:stretch>
            <a:fillRect/>
          </a:stretch>
        </p:blipFill>
        <p:spPr>
          <a:xfrm>
            <a:off x="4886963" y="2746839"/>
            <a:ext cx="3281669" cy="355356"/>
          </a:xfrm>
          <a:prstGeom prst="rect">
            <a:avLst/>
          </a:prstGeom>
        </p:spPr>
      </p:pic>
      <p:cxnSp>
        <p:nvCxnSpPr>
          <p:cNvPr id="11" name="Straight Connector 10"/>
          <p:cNvCxnSpPr/>
          <p:nvPr/>
        </p:nvCxnSpPr>
        <p:spPr>
          <a:xfrm>
            <a:off x="3557274" y="292848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073400" y="212580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626350" y="212961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24" name="Freeform 23"/>
          <p:cNvSpPr/>
          <p:nvPr/>
        </p:nvSpPr>
        <p:spPr>
          <a:xfrm>
            <a:off x="3473450" y="215138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164844" y="220853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pic>
        <p:nvPicPr>
          <p:cNvPr id="28" name="Picture 27"/>
          <p:cNvPicPr>
            <a:picLocks noChangeAspect="1"/>
          </p:cNvPicPr>
          <p:nvPr/>
        </p:nvPicPr>
        <p:blipFill>
          <a:blip r:embed="rId4"/>
          <a:stretch>
            <a:fillRect/>
          </a:stretch>
        </p:blipFill>
        <p:spPr>
          <a:xfrm>
            <a:off x="323865" y="786095"/>
            <a:ext cx="3281669" cy="355356"/>
          </a:xfrm>
          <a:prstGeom prst="rect">
            <a:avLst/>
          </a:prstGeom>
        </p:spPr>
      </p:pic>
      <p:pic>
        <p:nvPicPr>
          <p:cNvPr id="29" name="Picture 28"/>
          <p:cNvPicPr>
            <a:picLocks noChangeAspect="1"/>
          </p:cNvPicPr>
          <p:nvPr/>
        </p:nvPicPr>
        <p:blipFill>
          <a:blip r:embed="rId4"/>
          <a:stretch>
            <a:fillRect/>
          </a:stretch>
        </p:blipFill>
        <p:spPr>
          <a:xfrm>
            <a:off x="4927603" y="785959"/>
            <a:ext cx="3281669" cy="355356"/>
          </a:xfrm>
          <a:prstGeom prst="rect">
            <a:avLst/>
          </a:prstGeom>
        </p:spPr>
      </p:pic>
      <p:cxnSp>
        <p:nvCxnSpPr>
          <p:cNvPr id="30" name="Straight Connector 29"/>
          <p:cNvCxnSpPr/>
          <p:nvPr/>
        </p:nvCxnSpPr>
        <p:spPr>
          <a:xfrm>
            <a:off x="3597914" y="96760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p:cNvCxnSpPr/>
          <p:nvPr/>
        </p:nvCxnSpPr>
        <p:spPr>
          <a:xfrm>
            <a:off x="3073400" y="114028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a:off x="7616190" y="1144093"/>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Straight Connector 32"/>
          <p:cNvCxnSpPr/>
          <p:nvPr/>
        </p:nvCxnSpPr>
        <p:spPr>
          <a:xfrm>
            <a:off x="3225800" y="1150442"/>
            <a:ext cx="3622040" cy="5880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H="1">
            <a:off x="3237234" y="2148660"/>
            <a:ext cx="3517889" cy="5753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5" name="Straight Connector 34"/>
          <p:cNvCxnSpPr/>
          <p:nvPr/>
        </p:nvCxnSpPr>
        <p:spPr>
          <a:xfrm flipH="1">
            <a:off x="3339469" y="1154249"/>
            <a:ext cx="4144645" cy="525371"/>
          </a:xfrm>
          <a:prstGeom prst="line">
            <a:avLst/>
          </a:prstGeom>
        </p:spPr>
        <p:style>
          <a:lnRef idx="3">
            <a:schemeClr val="accent3"/>
          </a:lnRef>
          <a:fillRef idx="0">
            <a:schemeClr val="accent3"/>
          </a:fillRef>
          <a:effectRef idx="2">
            <a:schemeClr val="accent3"/>
          </a:effectRef>
          <a:fontRef idx="minor">
            <a:schemeClr val="tx1"/>
          </a:fontRef>
        </p:style>
      </p:cxnSp>
      <p:cxnSp>
        <p:nvCxnSpPr>
          <p:cNvPr id="36" name="Straight Connector 35"/>
          <p:cNvCxnSpPr/>
          <p:nvPr/>
        </p:nvCxnSpPr>
        <p:spPr>
          <a:xfrm>
            <a:off x="3339468" y="2208533"/>
            <a:ext cx="4186555" cy="529417"/>
          </a:xfrm>
          <a:prstGeom prst="line">
            <a:avLst/>
          </a:prstGeom>
        </p:spPr>
        <p:style>
          <a:lnRef idx="3">
            <a:schemeClr val="accent3"/>
          </a:lnRef>
          <a:fillRef idx="0">
            <a:schemeClr val="accent3"/>
          </a:fillRef>
          <a:effectRef idx="2">
            <a:schemeClr val="accent3"/>
          </a:effectRef>
          <a:fontRef idx="minor">
            <a:schemeClr val="tx1"/>
          </a:fontRef>
        </p:style>
      </p:cxnSp>
      <p:sp>
        <p:nvSpPr>
          <p:cNvPr id="21"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smtClean="0"/>
              <a:t>Single Configuration </a:t>
            </a:r>
          </a:p>
          <a:p>
            <a:r>
              <a:rPr lang="en-US" sz="2400" kern="0" dirty="0" smtClean="0"/>
              <a:t>Synchronized Firmware Upgrade</a:t>
            </a:r>
          </a:p>
          <a:p>
            <a:endParaRPr lang="en-US" sz="2400" b="1" kern="0" dirty="0" smtClean="0"/>
          </a:p>
          <a:p>
            <a:endParaRPr lang="en-US" sz="1800" kern="0" dirty="0" smtClean="0"/>
          </a:p>
        </p:txBody>
      </p:sp>
      <p:cxnSp>
        <p:nvCxnSpPr>
          <p:cNvPr id="22" name="Straight Connector 21"/>
          <p:cNvCxnSpPr/>
          <p:nvPr/>
        </p:nvCxnSpPr>
        <p:spPr>
          <a:xfrm>
            <a:off x="6959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a:off x="78587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p:cNvCxnSpPr/>
          <p:nvPr/>
        </p:nvCxnSpPr>
        <p:spPr>
          <a:xfrm flipH="1" flipV="1">
            <a:off x="3605534" y="820605"/>
            <a:ext cx="1281429" cy="2175"/>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p:cNvCxnSpPr/>
          <p:nvPr/>
        </p:nvCxnSpPr>
        <p:spPr>
          <a:xfrm>
            <a:off x="7073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7" name="Straight Connector 36"/>
          <p:cNvCxnSpPr/>
          <p:nvPr/>
        </p:nvCxnSpPr>
        <p:spPr>
          <a:xfrm>
            <a:off x="78701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8" name="Straight Connector 37"/>
          <p:cNvCxnSpPr/>
          <p:nvPr/>
        </p:nvCxnSpPr>
        <p:spPr>
          <a:xfrm flipH="1">
            <a:off x="3564891" y="3063713"/>
            <a:ext cx="1314448" cy="0"/>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802640" y="133096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
        <p:nvSpPr>
          <p:cNvPr id="39" name="TextBox 38"/>
          <p:cNvSpPr txBox="1"/>
          <p:nvPr/>
        </p:nvSpPr>
        <p:spPr>
          <a:xfrm>
            <a:off x="802640" y="231648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0" name="TextBox 39"/>
          <p:cNvSpPr txBox="1"/>
          <p:nvPr/>
        </p:nvSpPr>
        <p:spPr>
          <a:xfrm>
            <a:off x="7894320" y="231028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1" name="TextBox 40"/>
          <p:cNvSpPr txBox="1"/>
          <p:nvPr/>
        </p:nvSpPr>
        <p:spPr>
          <a:xfrm>
            <a:off x="7894320" y="133492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Tree>
    <p:extLst>
      <p:ext uri="{BB962C8B-B14F-4D97-AF65-F5344CB8AC3E}">
        <p14:creationId xmlns:p14="http://schemas.microsoft.com/office/powerpoint/2010/main" val="20639188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 name="Title 2"/>
          <p:cNvSpPr>
            <a:spLocks noGrp="1"/>
          </p:cNvSpPr>
          <p:nvPr>
            <p:ph type="title"/>
          </p:nvPr>
        </p:nvSpPr>
        <p:spPr>
          <a:xfrm>
            <a:off x="438153" y="261561"/>
            <a:ext cx="8573771" cy="443198"/>
          </a:xfrm>
        </p:spPr>
        <p:txBody>
          <a:bodyPr/>
          <a:lstStyle/>
          <a:p>
            <a:r>
              <a:rPr lang="en-US" dirty="0" smtClean="0"/>
              <a:t>Firewall Sandwich and AAC - Caveats</a:t>
            </a:r>
            <a:endParaRPr lang="en-US" dirty="0"/>
          </a:p>
        </p:txBody>
      </p:sp>
      <p:pic>
        <p:nvPicPr>
          <p:cNvPr id="2" name="Picture 1"/>
          <p:cNvPicPr>
            <a:picLocks noChangeAspect="1"/>
          </p:cNvPicPr>
          <p:nvPr/>
        </p:nvPicPr>
        <p:blipFill>
          <a:blip r:embed="rId3"/>
          <a:stretch>
            <a:fillRect/>
          </a:stretch>
        </p:blipFill>
        <p:spPr>
          <a:xfrm>
            <a:off x="356873" y="1780452"/>
            <a:ext cx="3208021" cy="368208"/>
          </a:xfrm>
          <a:prstGeom prst="rect">
            <a:avLst/>
          </a:prstGeom>
        </p:spPr>
      </p:pic>
      <p:pic>
        <p:nvPicPr>
          <p:cNvPr id="5" name="Picture 4"/>
          <p:cNvPicPr>
            <a:picLocks noChangeAspect="1"/>
          </p:cNvPicPr>
          <p:nvPr/>
        </p:nvPicPr>
        <p:blipFill>
          <a:blip r:embed="rId3"/>
          <a:stretch>
            <a:fillRect/>
          </a:stretch>
        </p:blipFill>
        <p:spPr>
          <a:xfrm>
            <a:off x="4886963" y="1780452"/>
            <a:ext cx="3208021" cy="368208"/>
          </a:xfrm>
          <a:prstGeom prst="rect">
            <a:avLst/>
          </a:prstGeom>
        </p:spPr>
      </p:pic>
      <p:pic>
        <p:nvPicPr>
          <p:cNvPr id="8" name="Picture 7"/>
          <p:cNvPicPr>
            <a:picLocks noChangeAspect="1"/>
          </p:cNvPicPr>
          <p:nvPr/>
        </p:nvPicPr>
        <p:blipFill>
          <a:blip r:embed="rId4"/>
          <a:stretch>
            <a:fillRect/>
          </a:stretch>
        </p:blipFill>
        <p:spPr>
          <a:xfrm>
            <a:off x="283225" y="2746975"/>
            <a:ext cx="3281669" cy="355356"/>
          </a:xfrm>
          <a:prstGeom prst="rect">
            <a:avLst/>
          </a:prstGeom>
        </p:spPr>
      </p:pic>
      <p:pic>
        <p:nvPicPr>
          <p:cNvPr id="10" name="Picture 9"/>
          <p:cNvPicPr>
            <a:picLocks noChangeAspect="1"/>
          </p:cNvPicPr>
          <p:nvPr/>
        </p:nvPicPr>
        <p:blipFill>
          <a:blip r:embed="rId4"/>
          <a:stretch>
            <a:fillRect/>
          </a:stretch>
        </p:blipFill>
        <p:spPr>
          <a:xfrm>
            <a:off x="4886963" y="2746839"/>
            <a:ext cx="3281669" cy="355356"/>
          </a:xfrm>
          <a:prstGeom prst="rect">
            <a:avLst/>
          </a:prstGeom>
        </p:spPr>
      </p:pic>
      <p:cxnSp>
        <p:nvCxnSpPr>
          <p:cNvPr id="11" name="Straight Connector 10"/>
          <p:cNvCxnSpPr/>
          <p:nvPr/>
        </p:nvCxnSpPr>
        <p:spPr>
          <a:xfrm>
            <a:off x="3557274" y="292848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a:off x="3073400" y="212580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14" name="Straight Connector 13"/>
          <p:cNvCxnSpPr/>
          <p:nvPr/>
        </p:nvCxnSpPr>
        <p:spPr>
          <a:xfrm>
            <a:off x="7626350" y="2129613"/>
            <a:ext cx="11430" cy="598177"/>
          </a:xfrm>
          <a:prstGeom prst="line">
            <a:avLst/>
          </a:prstGeom>
        </p:spPr>
        <p:style>
          <a:lnRef idx="3">
            <a:schemeClr val="accent3"/>
          </a:lnRef>
          <a:fillRef idx="0">
            <a:schemeClr val="accent3"/>
          </a:fillRef>
          <a:effectRef idx="2">
            <a:schemeClr val="accent3"/>
          </a:effectRef>
          <a:fontRef idx="minor">
            <a:schemeClr val="tx1"/>
          </a:fontRef>
        </p:style>
      </p:cxnSp>
      <p:sp>
        <p:nvSpPr>
          <p:cNvPr id="24" name="Freeform 23"/>
          <p:cNvSpPr/>
          <p:nvPr/>
        </p:nvSpPr>
        <p:spPr>
          <a:xfrm>
            <a:off x="3473450" y="2151381"/>
            <a:ext cx="4046220" cy="631939"/>
          </a:xfrm>
          <a:custGeom>
            <a:avLst/>
            <a:gdLst>
              <a:gd name="connsiteX0" fmla="*/ 4046220 w 4046220"/>
              <a:gd name="connsiteY0" fmla="*/ 34290 h 631938"/>
              <a:gd name="connsiteX1" fmla="*/ 2983230 w 4046220"/>
              <a:gd name="connsiteY1" fmla="*/ 537210 h 631938"/>
              <a:gd name="connsiteX2" fmla="*/ 571500 w 4046220"/>
              <a:gd name="connsiteY2" fmla="*/ 582930 h 631938"/>
              <a:gd name="connsiteX3" fmla="*/ 0 w 4046220"/>
              <a:gd name="connsiteY3" fmla="*/ 0 h 631938"/>
            </a:gdLst>
            <a:ahLst/>
            <a:cxnLst>
              <a:cxn ang="0">
                <a:pos x="connsiteX0" y="connsiteY0"/>
              </a:cxn>
              <a:cxn ang="0">
                <a:pos x="connsiteX1" y="connsiteY1"/>
              </a:cxn>
              <a:cxn ang="0">
                <a:pos x="connsiteX2" y="connsiteY2"/>
              </a:cxn>
              <a:cxn ang="0">
                <a:pos x="connsiteX3" y="connsiteY3"/>
              </a:cxn>
            </a:cxnLst>
            <a:rect l="l" t="t" r="r" b="b"/>
            <a:pathLst>
              <a:path w="4046220" h="631938">
                <a:moveTo>
                  <a:pt x="4046220" y="34290"/>
                </a:moveTo>
                <a:cubicBezTo>
                  <a:pt x="3804285" y="240030"/>
                  <a:pt x="3562350" y="445770"/>
                  <a:pt x="2983230" y="537210"/>
                </a:cubicBezTo>
                <a:cubicBezTo>
                  <a:pt x="2404110" y="628650"/>
                  <a:pt x="1068705" y="672465"/>
                  <a:pt x="571500" y="582930"/>
                </a:cubicBezTo>
                <a:cubicBezTo>
                  <a:pt x="74295" y="493395"/>
                  <a:pt x="87630" y="95250"/>
                  <a:pt x="0" y="0"/>
                </a:cubicBezTo>
              </a:path>
            </a:pathLst>
          </a:custGeom>
          <a:noFill/>
          <a:effectLst/>
        </p:spPr>
        <p:txBody>
          <a:bodyPr rtlCol="0" anchor="ctr"/>
          <a:lstStyle/>
          <a:p>
            <a:pPr algn="ctr"/>
            <a:endParaRPr lang="en-US"/>
          </a:p>
        </p:txBody>
      </p:sp>
      <p:sp>
        <p:nvSpPr>
          <p:cNvPr id="25" name="Freeform 24"/>
          <p:cNvSpPr/>
          <p:nvPr/>
        </p:nvSpPr>
        <p:spPr>
          <a:xfrm>
            <a:off x="3164844" y="2208531"/>
            <a:ext cx="4319997" cy="551684"/>
          </a:xfrm>
          <a:custGeom>
            <a:avLst/>
            <a:gdLst>
              <a:gd name="connsiteX0" fmla="*/ 4309110 w 4319997"/>
              <a:gd name="connsiteY0" fmla="*/ 0 h 551684"/>
              <a:gd name="connsiteX1" fmla="*/ 3749040 w 4319997"/>
              <a:gd name="connsiteY1" fmla="*/ 457200 h 551684"/>
              <a:gd name="connsiteX2" fmla="*/ 628650 w 4319997"/>
              <a:gd name="connsiteY2" fmla="*/ 514350 h 551684"/>
              <a:gd name="connsiteX3" fmla="*/ 0 w 4319997"/>
              <a:gd name="connsiteY3" fmla="*/ 11430 h 551684"/>
            </a:gdLst>
            <a:ahLst/>
            <a:cxnLst>
              <a:cxn ang="0">
                <a:pos x="connsiteX0" y="connsiteY0"/>
              </a:cxn>
              <a:cxn ang="0">
                <a:pos x="connsiteX1" y="connsiteY1"/>
              </a:cxn>
              <a:cxn ang="0">
                <a:pos x="connsiteX2" y="connsiteY2"/>
              </a:cxn>
              <a:cxn ang="0">
                <a:pos x="connsiteX3" y="connsiteY3"/>
              </a:cxn>
            </a:cxnLst>
            <a:rect l="l" t="t" r="r" b="b"/>
            <a:pathLst>
              <a:path w="4319997" h="551684">
                <a:moveTo>
                  <a:pt x="4309110" y="0"/>
                </a:moveTo>
                <a:cubicBezTo>
                  <a:pt x="4335780" y="185737"/>
                  <a:pt x="4362450" y="371475"/>
                  <a:pt x="3749040" y="457200"/>
                </a:cubicBezTo>
                <a:cubicBezTo>
                  <a:pt x="3135630" y="542925"/>
                  <a:pt x="1253490" y="588645"/>
                  <a:pt x="628650" y="514350"/>
                </a:cubicBezTo>
                <a:cubicBezTo>
                  <a:pt x="3810" y="440055"/>
                  <a:pt x="1905" y="225742"/>
                  <a:pt x="0" y="11430"/>
                </a:cubicBezTo>
              </a:path>
            </a:pathLst>
          </a:custGeom>
          <a:noFill/>
          <a:effectLst/>
        </p:spPr>
        <p:txBody>
          <a:bodyPr rtlCol="0" anchor="ctr"/>
          <a:lstStyle/>
          <a:p>
            <a:pPr algn="ctr"/>
            <a:endParaRPr lang="en-US"/>
          </a:p>
        </p:txBody>
      </p:sp>
      <p:pic>
        <p:nvPicPr>
          <p:cNvPr id="28" name="Picture 27"/>
          <p:cNvPicPr>
            <a:picLocks noChangeAspect="1"/>
          </p:cNvPicPr>
          <p:nvPr/>
        </p:nvPicPr>
        <p:blipFill>
          <a:blip r:embed="rId4"/>
          <a:stretch>
            <a:fillRect/>
          </a:stretch>
        </p:blipFill>
        <p:spPr>
          <a:xfrm>
            <a:off x="323865" y="786095"/>
            <a:ext cx="3281669" cy="355356"/>
          </a:xfrm>
          <a:prstGeom prst="rect">
            <a:avLst/>
          </a:prstGeom>
        </p:spPr>
      </p:pic>
      <p:pic>
        <p:nvPicPr>
          <p:cNvPr id="29" name="Picture 28"/>
          <p:cNvPicPr>
            <a:picLocks noChangeAspect="1"/>
          </p:cNvPicPr>
          <p:nvPr/>
        </p:nvPicPr>
        <p:blipFill>
          <a:blip r:embed="rId4"/>
          <a:stretch>
            <a:fillRect/>
          </a:stretch>
        </p:blipFill>
        <p:spPr>
          <a:xfrm>
            <a:off x="4927603" y="785959"/>
            <a:ext cx="3281669" cy="355356"/>
          </a:xfrm>
          <a:prstGeom prst="rect">
            <a:avLst/>
          </a:prstGeom>
        </p:spPr>
      </p:pic>
      <p:cxnSp>
        <p:nvCxnSpPr>
          <p:cNvPr id="30" name="Straight Connector 29"/>
          <p:cNvCxnSpPr/>
          <p:nvPr/>
        </p:nvCxnSpPr>
        <p:spPr>
          <a:xfrm>
            <a:off x="3597914" y="967607"/>
            <a:ext cx="1322069" cy="0"/>
          </a:xfrm>
          <a:prstGeom prst="line">
            <a:avLst/>
          </a:prstGeom>
        </p:spPr>
        <p:style>
          <a:lnRef idx="3">
            <a:schemeClr val="dk1"/>
          </a:lnRef>
          <a:fillRef idx="0">
            <a:schemeClr val="dk1"/>
          </a:fillRef>
          <a:effectRef idx="2">
            <a:schemeClr val="dk1"/>
          </a:effectRef>
          <a:fontRef idx="minor">
            <a:schemeClr val="tx1"/>
          </a:fontRef>
        </p:style>
      </p:cxnSp>
      <p:cxnSp>
        <p:nvCxnSpPr>
          <p:cNvPr id="31" name="Straight Connector 30"/>
          <p:cNvCxnSpPr/>
          <p:nvPr/>
        </p:nvCxnSpPr>
        <p:spPr>
          <a:xfrm>
            <a:off x="3073400" y="1140282"/>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a:off x="7616190" y="1144093"/>
            <a:ext cx="11430" cy="598177"/>
          </a:xfrm>
          <a:prstGeom prst="line">
            <a:avLst/>
          </a:prstGeom>
        </p:spPr>
        <p:style>
          <a:lnRef idx="3">
            <a:schemeClr val="accent3"/>
          </a:lnRef>
          <a:fillRef idx="0">
            <a:schemeClr val="accent3"/>
          </a:fillRef>
          <a:effectRef idx="2">
            <a:schemeClr val="accent3"/>
          </a:effectRef>
          <a:fontRef idx="minor">
            <a:schemeClr val="tx1"/>
          </a:fontRef>
        </p:style>
      </p:cxnSp>
      <p:cxnSp>
        <p:nvCxnSpPr>
          <p:cNvPr id="33" name="Straight Connector 32"/>
          <p:cNvCxnSpPr/>
          <p:nvPr/>
        </p:nvCxnSpPr>
        <p:spPr>
          <a:xfrm>
            <a:off x="3225800" y="1150442"/>
            <a:ext cx="3622040" cy="5880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H="1">
            <a:off x="3237234" y="2148660"/>
            <a:ext cx="3517889" cy="575317"/>
          </a:xfrm>
          <a:prstGeom prst="line">
            <a:avLst/>
          </a:prstGeom>
        </p:spPr>
        <p:style>
          <a:lnRef idx="3">
            <a:schemeClr val="accent3"/>
          </a:lnRef>
          <a:fillRef idx="0">
            <a:schemeClr val="accent3"/>
          </a:fillRef>
          <a:effectRef idx="2">
            <a:schemeClr val="accent3"/>
          </a:effectRef>
          <a:fontRef idx="minor">
            <a:schemeClr val="tx1"/>
          </a:fontRef>
        </p:style>
      </p:cxnSp>
      <p:cxnSp>
        <p:nvCxnSpPr>
          <p:cNvPr id="35" name="Straight Connector 34"/>
          <p:cNvCxnSpPr/>
          <p:nvPr/>
        </p:nvCxnSpPr>
        <p:spPr>
          <a:xfrm flipH="1">
            <a:off x="3339469" y="1154249"/>
            <a:ext cx="4144645" cy="525371"/>
          </a:xfrm>
          <a:prstGeom prst="line">
            <a:avLst/>
          </a:prstGeom>
        </p:spPr>
        <p:style>
          <a:lnRef idx="3">
            <a:schemeClr val="accent3"/>
          </a:lnRef>
          <a:fillRef idx="0">
            <a:schemeClr val="accent3"/>
          </a:fillRef>
          <a:effectRef idx="2">
            <a:schemeClr val="accent3"/>
          </a:effectRef>
          <a:fontRef idx="minor">
            <a:schemeClr val="tx1"/>
          </a:fontRef>
        </p:style>
      </p:cxnSp>
      <p:cxnSp>
        <p:nvCxnSpPr>
          <p:cNvPr id="36" name="Straight Connector 35"/>
          <p:cNvCxnSpPr/>
          <p:nvPr/>
        </p:nvCxnSpPr>
        <p:spPr>
          <a:xfrm>
            <a:off x="3339468" y="2208533"/>
            <a:ext cx="4186555" cy="529417"/>
          </a:xfrm>
          <a:prstGeom prst="line">
            <a:avLst/>
          </a:prstGeom>
        </p:spPr>
        <p:style>
          <a:lnRef idx="3">
            <a:schemeClr val="accent3"/>
          </a:lnRef>
          <a:fillRef idx="0">
            <a:schemeClr val="accent3"/>
          </a:fillRef>
          <a:effectRef idx="2">
            <a:schemeClr val="accent3"/>
          </a:effectRef>
          <a:fontRef idx="minor">
            <a:schemeClr val="tx1"/>
          </a:fontRef>
        </p:style>
      </p:cxnSp>
      <p:sp>
        <p:nvSpPr>
          <p:cNvPr id="21" name="Content Placeholder 4"/>
          <p:cNvSpPr txBox="1">
            <a:spLocks/>
          </p:cNvSpPr>
          <p:nvPr/>
        </p:nvSpPr>
        <p:spPr>
          <a:xfrm>
            <a:off x="505140" y="3208885"/>
            <a:ext cx="7924386" cy="2976967"/>
          </a:xfrm>
          <a:prstGeom prst="rect">
            <a:avLst/>
          </a:prstGeom>
        </p:spPr>
        <p:txBody>
          <a:bodyPr>
            <a:noAutofit/>
          </a:bodyPr>
          <a:lstStyle>
            <a:lvl1pPr marL="228600" indent="-228600" algn="l" rtl="0" eaLnBrk="0" fontAlgn="base" hangingPunct="0">
              <a:lnSpc>
                <a:spcPct val="90000"/>
              </a:lnSpc>
              <a:spcBef>
                <a:spcPts val="1200"/>
              </a:spcBef>
              <a:spcAft>
                <a:spcPct val="0"/>
              </a:spcAft>
              <a:buClr>
                <a:schemeClr val="bg1"/>
              </a:buClr>
              <a:buFont typeface="Arial" pitchFamily="34" charset="0"/>
              <a:buChar char="•"/>
              <a:defRPr sz="2000">
                <a:solidFill>
                  <a:schemeClr val="tx1"/>
                </a:solidFill>
                <a:latin typeface="Museo Sans For Dell" pitchFamily="2" charset="0"/>
                <a:ea typeface="Museo Sans For Dell" pitchFamily="2" charset="0"/>
                <a:cs typeface="Museo Sans For Dell" pitchFamily="2" charset="0"/>
              </a:defRPr>
            </a:lvl1pPr>
            <a:lvl2pPr marL="574675" indent="-233363" algn="l" rtl="0" eaLnBrk="0" fontAlgn="base" hangingPunct="0">
              <a:lnSpc>
                <a:spcPct val="90000"/>
              </a:lnSpc>
              <a:spcBef>
                <a:spcPts val="300"/>
              </a:spcBef>
              <a:spcAft>
                <a:spcPct val="0"/>
              </a:spcAft>
              <a:buClr>
                <a:schemeClr val="bg1"/>
              </a:buClr>
              <a:buFont typeface="Museo Sans For Dell" pitchFamily="2" charset="0"/>
              <a:buChar char="–"/>
              <a:defRPr>
                <a:solidFill>
                  <a:schemeClr val="tx1"/>
                </a:solidFill>
                <a:latin typeface="Museo Sans For Dell" pitchFamily="2" charset="0"/>
                <a:ea typeface="Museo Sans For Dell" pitchFamily="2" charset="0"/>
                <a:cs typeface="Museo Sans For Dell" pitchFamily="2" charset="0"/>
              </a:defRPr>
            </a:lvl2pPr>
            <a:lvl3pPr marL="909638" indent="-220663" algn="l" rtl="0" eaLnBrk="0" fontAlgn="base" hangingPunct="0">
              <a:lnSpc>
                <a:spcPct val="90000"/>
              </a:lnSpc>
              <a:spcBef>
                <a:spcPts val="300"/>
              </a:spcBef>
              <a:spcAft>
                <a:spcPct val="0"/>
              </a:spcAft>
              <a:buClr>
                <a:schemeClr val="bg1"/>
              </a:buClr>
              <a:buFont typeface="Museo Sans For Dell" pitchFamily="2" charset="0"/>
              <a:buChar char="–"/>
              <a:defRPr sz="1600">
                <a:solidFill>
                  <a:schemeClr val="tx1"/>
                </a:solidFill>
                <a:latin typeface="Museo Sans For Dell" pitchFamily="2" charset="0"/>
                <a:ea typeface="Museo Sans For Dell" pitchFamily="2" charset="0"/>
                <a:cs typeface="Museo Sans For Dell" pitchFamily="2" charset="0"/>
              </a:defRPr>
            </a:lvl3pPr>
            <a:lvl4pPr marL="1246188" indent="-222250" algn="l" rtl="0" eaLnBrk="0" fontAlgn="base" hangingPunct="0">
              <a:lnSpc>
                <a:spcPct val="90000"/>
              </a:lnSpc>
              <a:spcBef>
                <a:spcPts val="300"/>
              </a:spcBef>
              <a:spcAft>
                <a:spcPct val="0"/>
              </a:spcAft>
              <a:buClr>
                <a:schemeClr val="bg1"/>
              </a:buClr>
              <a:buFont typeface="Museo For Dell 300"/>
              <a:buChar char="–"/>
              <a:defRPr sz="1400">
                <a:solidFill>
                  <a:schemeClr val="tx1"/>
                </a:solidFill>
                <a:latin typeface="Museo Sans For Dell" pitchFamily="2" charset="0"/>
                <a:ea typeface="Museo Sans For Dell" pitchFamily="2" charset="0"/>
                <a:cs typeface="Museo Sans For Dell" pitchFamily="2" charset="0"/>
              </a:defRPr>
            </a:lvl4pPr>
            <a:lvl5pPr marL="1608138" indent="-236538" algn="l" rtl="0" eaLnBrk="0" fontAlgn="base" hangingPunct="0">
              <a:lnSpc>
                <a:spcPct val="90000"/>
              </a:lnSpc>
              <a:spcBef>
                <a:spcPts val="800"/>
              </a:spcBef>
              <a:spcAft>
                <a:spcPct val="0"/>
              </a:spcAft>
              <a:buClr>
                <a:schemeClr val="bg1"/>
              </a:buClr>
              <a:buFont typeface="Museo For Dell 300"/>
              <a:buChar char="–"/>
              <a:defRPr>
                <a:solidFill>
                  <a:schemeClr val="bg2"/>
                </a:solidFill>
                <a:latin typeface="Museo Sans For Dell" pitchFamily="2" charset="0"/>
                <a:ea typeface="Museo Sans For Dell" pitchFamily="2" charset="0"/>
                <a:cs typeface="Museo Sans For Dell" pitchFamily="2" charset="0"/>
              </a:defRPr>
            </a:lvl5pPr>
            <a:lvl6pPr marL="20653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6pPr>
            <a:lvl7pPr marL="25225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7pPr>
            <a:lvl8pPr marL="29797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8pPr>
            <a:lvl9pPr marL="3436938" indent="-236538" algn="l" rtl="0" eaLnBrk="1" fontAlgn="base" hangingPunct="1">
              <a:lnSpc>
                <a:spcPct val="95000"/>
              </a:lnSpc>
              <a:spcBef>
                <a:spcPct val="30000"/>
              </a:spcBef>
              <a:spcAft>
                <a:spcPct val="0"/>
              </a:spcAft>
              <a:buClr>
                <a:schemeClr val="accent1"/>
              </a:buClr>
              <a:buFont typeface="Arial" charset="0"/>
              <a:buChar char="–"/>
              <a:defRPr sz="1600">
                <a:solidFill>
                  <a:schemeClr val="accent1"/>
                </a:solidFill>
                <a:latin typeface="+mn-lt"/>
              </a:defRPr>
            </a:lvl9pPr>
          </a:lstStyle>
          <a:p>
            <a:r>
              <a:rPr lang="en-US" sz="2400" kern="0" dirty="0" err="1" smtClean="0"/>
              <a:t>WireMode</a:t>
            </a:r>
            <a:r>
              <a:rPr lang="en-US" sz="2400" kern="0" dirty="0" smtClean="0"/>
              <a:t> in AAC not officially supported</a:t>
            </a:r>
          </a:p>
          <a:p>
            <a:r>
              <a:rPr lang="en-US" sz="2400" kern="0" dirty="0" err="1" smtClean="0"/>
              <a:t>WireMode</a:t>
            </a:r>
            <a:r>
              <a:rPr lang="en-US" sz="2400" kern="0" dirty="0" smtClean="0"/>
              <a:t> in AAC needs to be turned on in </a:t>
            </a:r>
            <a:r>
              <a:rPr lang="en-US" sz="2400" kern="0" dirty="0" err="1" smtClean="0"/>
              <a:t>Diag</a:t>
            </a:r>
            <a:r>
              <a:rPr lang="en-US" sz="2400" kern="0" dirty="0" smtClean="0"/>
              <a:t> page</a:t>
            </a:r>
          </a:p>
          <a:p>
            <a:r>
              <a:rPr lang="en-US" sz="2400" kern="0" dirty="0" smtClean="0"/>
              <a:t>Limit of 4 Nodes</a:t>
            </a:r>
          </a:p>
          <a:p>
            <a:endParaRPr lang="en-US" sz="2400" b="1" kern="0" dirty="0" smtClean="0"/>
          </a:p>
          <a:p>
            <a:endParaRPr lang="en-US" sz="1800" kern="0" dirty="0" smtClean="0"/>
          </a:p>
        </p:txBody>
      </p:sp>
      <p:cxnSp>
        <p:nvCxnSpPr>
          <p:cNvPr id="22" name="Straight Connector 21"/>
          <p:cNvCxnSpPr/>
          <p:nvPr/>
        </p:nvCxnSpPr>
        <p:spPr>
          <a:xfrm>
            <a:off x="6959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a:off x="7858760" y="1150442"/>
            <a:ext cx="11430" cy="598177"/>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p:cNvCxnSpPr/>
          <p:nvPr/>
        </p:nvCxnSpPr>
        <p:spPr>
          <a:xfrm flipH="1" flipV="1">
            <a:off x="3605534" y="820605"/>
            <a:ext cx="1281429" cy="2175"/>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p:cNvCxnSpPr/>
          <p:nvPr/>
        </p:nvCxnSpPr>
        <p:spPr>
          <a:xfrm>
            <a:off x="7073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7" name="Straight Connector 36"/>
          <p:cNvCxnSpPr/>
          <p:nvPr/>
        </p:nvCxnSpPr>
        <p:spPr>
          <a:xfrm>
            <a:off x="7870190" y="2135166"/>
            <a:ext cx="11430" cy="598177"/>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cxnSp>
        <p:nvCxnSpPr>
          <p:cNvPr id="38" name="Straight Connector 37"/>
          <p:cNvCxnSpPr/>
          <p:nvPr/>
        </p:nvCxnSpPr>
        <p:spPr>
          <a:xfrm flipH="1">
            <a:off x="3564891" y="3063713"/>
            <a:ext cx="1314448" cy="0"/>
          </a:xfrm>
          <a:prstGeom prst="line">
            <a:avLst/>
          </a:prstGeom>
          <a:ln>
            <a:solidFill>
              <a:schemeClr val="accent6">
                <a:lumMod val="75000"/>
              </a:schemeClr>
            </a:solidFill>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802640" y="133096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
        <p:nvSpPr>
          <p:cNvPr id="39" name="TextBox 38"/>
          <p:cNvSpPr txBox="1"/>
          <p:nvPr/>
        </p:nvSpPr>
        <p:spPr>
          <a:xfrm>
            <a:off x="802640" y="2316480"/>
            <a:ext cx="160528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0" name="TextBox 39"/>
          <p:cNvSpPr txBox="1"/>
          <p:nvPr/>
        </p:nvSpPr>
        <p:spPr>
          <a:xfrm>
            <a:off x="7894320" y="231028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2</a:t>
            </a:r>
          </a:p>
        </p:txBody>
      </p:sp>
      <p:sp>
        <p:nvSpPr>
          <p:cNvPr id="41" name="TextBox 40"/>
          <p:cNvSpPr txBox="1"/>
          <p:nvPr/>
        </p:nvSpPr>
        <p:spPr>
          <a:xfrm>
            <a:off x="7894320" y="1334924"/>
            <a:ext cx="1117600" cy="230832"/>
          </a:xfrm>
          <a:prstGeom prst="rect">
            <a:avLst/>
          </a:prstGeom>
          <a:noFill/>
        </p:spPr>
        <p:txBody>
          <a:bodyPr wrap="square" rtlCol="0">
            <a:spAutoFit/>
          </a:bodyPr>
          <a:lstStyle/>
          <a:p>
            <a:pPr>
              <a:lnSpc>
                <a:spcPct val="90000"/>
              </a:lnSpc>
              <a:spcBef>
                <a:spcPts val="600"/>
              </a:spcBef>
              <a:spcAft>
                <a:spcPts val="0"/>
              </a:spcAft>
              <a:buClr>
                <a:schemeClr val="bg1"/>
              </a:buClr>
            </a:pPr>
            <a:r>
              <a:rPr lang="en-US" sz="1000" dirty="0" smtClean="0">
                <a:latin typeface="+mn-lt"/>
              </a:rPr>
              <a:t>Cluster Link 1</a:t>
            </a:r>
          </a:p>
        </p:txBody>
      </p:sp>
    </p:spTree>
    <p:extLst>
      <p:ext uri="{BB962C8B-B14F-4D97-AF65-F5344CB8AC3E}">
        <p14:creationId xmlns:p14="http://schemas.microsoft.com/office/powerpoint/2010/main" val="41637941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325" y="1131574"/>
            <a:ext cx="7084423" cy="1661993"/>
          </a:xfrm>
        </p:spPr>
        <p:txBody>
          <a:bodyPr>
            <a:normAutofit fontScale="90000"/>
          </a:bodyPr>
          <a:lstStyle/>
          <a:p>
            <a:r>
              <a:rPr lang="en-US" dirty="0" smtClean="0"/>
              <a:t>What about compared to Active-Active Clusters</a:t>
            </a:r>
            <a:endParaRPr lang="en-US" dirty="0"/>
          </a:p>
        </p:txBody>
      </p:sp>
    </p:spTree>
    <p:extLst>
      <p:ext uri="{BB962C8B-B14F-4D97-AF65-F5344CB8AC3E}">
        <p14:creationId xmlns:p14="http://schemas.microsoft.com/office/powerpoint/2010/main" val="3788214806"/>
      </p:ext>
    </p:extLst>
  </p:cSld>
  <p:clrMapOvr>
    <a:masterClrMapping/>
  </p:clrMapOvr>
  <p:transition spd="med">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Cisco’s A-A Cluster limitations</a:t>
            </a:r>
            <a:endParaRPr lang="en-US" dirty="0"/>
          </a:p>
        </p:txBody>
      </p:sp>
      <p:pic>
        <p:nvPicPr>
          <p:cNvPr id="4" name="Content Placeholder 3"/>
          <p:cNvPicPr>
            <a:picLocks noGrp="1" noChangeAspect="1"/>
          </p:cNvPicPr>
          <p:nvPr>
            <p:ph sz="half" idx="1"/>
          </p:nvPr>
        </p:nvPicPr>
        <p:blipFill>
          <a:blip r:embed="rId2"/>
          <a:stretch>
            <a:fillRect/>
          </a:stretch>
        </p:blipFill>
        <p:spPr>
          <a:xfrm>
            <a:off x="5074223" y="3842989"/>
            <a:ext cx="3771089" cy="2132379"/>
          </a:xfrm>
          <a:prstGeom prst="rect">
            <a:avLst/>
          </a:prstGeom>
        </p:spPr>
      </p:pic>
      <p:pic>
        <p:nvPicPr>
          <p:cNvPr id="2050" name="Picture 2"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81756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681039"/>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54451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407988"/>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27146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134939"/>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858837"/>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99536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88582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749300"/>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612776"/>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476251"/>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339726"/>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203200"/>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66676"/>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927101"/>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1063625"/>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1200149"/>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1" y="1336676"/>
            <a:ext cx="180975" cy="1905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95255" y="1082678"/>
            <a:ext cx="2505711" cy="5158335"/>
          </a:xfrm>
          <a:prstGeom prst="rect">
            <a:avLst/>
          </a:prstGeom>
          <a:noFill/>
        </p:spPr>
        <p:txBody>
          <a:bodyPr wrap="square" rtlCol="0">
            <a:spAutoFit/>
          </a:bodyPr>
          <a:lstStyle/>
          <a:p>
            <a:pPr>
              <a:lnSpc>
                <a:spcPct val="90000"/>
              </a:lnSpc>
              <a:spcBef>
                <a:spcPts val="600"/>
              </a:spcBef>
              <a:spcAft>
                <a:spcPts val="0"/>
              </a:spcAft>
              <a:buClr>
                <a:schemeClr val="bg1"/>
              </a:buClr>
            </a:pPr>
            <a:r>
              <a:rPr lang="en-US" sz="1600" b="1" dirty="0">
                <a:solidFill>
                  <a:schemeClr val="bg2"/>
                </a:solidFill>
                <a:latin typeface="+mn-lt"/>
              </a:rPr>
              <a:t>Unsupported Features</a:t>
            </a:r>
          </a:p>
          <a:p>
            <a:pPr lvl="0" eaLnBrk="0" hangingPunct="0">
              <a:buFontTx/>
              <a:buChar char="•"/>
            </a:pPr>
            <a:r>
              <a:rPr lang="en-US" altLang="en-US" sz="1200" dirty="0">
                <a:solidFill>
                  <a:srgbClr val="000000"/>
                </a:solidFill>
              </a:rPr>
              <a:t>Unified Communications</a:t>
            </a:r>
          </a:p>
          <a:p>
            <a:pPr lvl="0" eaLnBrk="0" hangingPunct="0">
              <a:buFontTx/>
              <a:buChar char="•"/>
            </a:pPr>
            <a:r>
              <a:rPr lang="en-US" altLang="en-US" sz="1200" dirty="0">
                <a:solidFill>
                  <a:srgbClr val="000000"/>
                </a:solidFill>
              </a:rPr>
              <a:t>Remote access VPN (SSL VPN and IPsec VPN)</a:t>
            </a:r>
          </a:p>
          <a:p>
            <a:pPr lvl="0" eaLnBrk="0" hangingPunct="0">
              <a:buFontTx/>
              <a:buChar char="•"/>
            </a:pPr>
            <a:r>
              <a:rPr lang="en-US" altLang="en-US" sz="1200" dirty="0">
                <a:solidFill>
                  <a:srgbClr val="000000"/>
                </a:solidFill>
              </a:rPr>
              <a:t>The following application inspections:</a:t>
            </a:r>
          </a:p>
          <a:p>
            <a:pPr lvl="0" eaLnBrk="0" hangingPunct="0"/>
            <a:r>
              <a:rPr lang="en-US" altLang="en-US" sz="1200" dirty="0">
                <a:solidFill>
                  <a:srgbClr val="000000"/>
                </a:solidFill>
              </a:rPr>
              <a:t>–   CTIQBE</a:t>
            </a:r>
            <a:endParaRPr lang="en-US" altLang="en-US" sz="1200" dirty="0"/>
          </a:p>
          <a:p>
            <a:pPr lvl="0" eaLnBrk="0" hangingPunct="0"/>
            <a:r>
              <a:rPr lang="en-US" altLang="en-US" sz="1200" dirty="0">
                <a:solidFill>
                  <a:srgbClr val="000000"/>
                </a:solidFill>
              </a:rPr>
              <a:t>–   GTP</a:t>
            </a:r>
            <a:endParaRPr lang="en-US" altLang="en-US" sz="1200" dirty="0"/>
          </a:p>
          <a:p>
            <a:pPr lvl="0" eaLnBrk="0" hangingPunct="0"/>
            <a:r>
              <a:rPr lang="en-US" altLang="en-US" sz="1200" dirty="0">
                <a:solidFill>
                  <a:srgbClr val="000000"/>
                </a:solidFill>
              </a:rPr>
              <a:t>–   H323, H225, and RAS</a:t>
            </a:r>
            <a:endParaRPr lang="en-US" altLang="en-US" sz="1200" dirty="0"/>
          </a:p>
          <a:p>
            <a:pPr lvl="0" eaLnBrk="0" hangingPunct="0"/>
            <a:r>
              <a:rPr lang="en-US" altLang="en-US" sz="1200" dirty="0">
                <a:solidFill>
                  <a:srgbClr val="000000"/>
                </a:solidFill>
              </a:rPr>
              <a:t>–   IPsec </a:t>
            </a:r>
            <a:r>
              <a:rPr lang="en-US" altLang="en-US" sz="1200" dirty="0" err="1">
                <a:solidFill>
                  <a:srgbClr val="000000"/>
                </a:solidFill>
              </a:rPr>
              <a:t>passthrough</a:t>
            </a:r>
            <a:endParaRPr lang="en-US" altLang="en-US" sz="1200" dirty="0"/>
          </a:p>
          <a:p>
            <a:pPr lvl="0" eaLnBrk="0" hangingPunct="0"/>
            <a:r>
              <a:rPr lang="en-US" altLang="en-US" sz="1200" dirty="0">
                <a:solidFill>
                  <a:srgbClr val="000000"/>
                </a:solidFill>
              </a:rPr>
              <a:t>–   MGCP</a:t>
            </a:r>
            <a:endParaRPr lang="en-US" altLang="en-US" sz="1200" dirty="0"/>
          </a:p>
          <a:p>
            <a:pPr lvl="0" eaLnBrk="0" hangingPunct="0"/>
            <a:r>
              <a:rPr lang="en-US" altLang="en-US" sz="1200" dirty="0">
                <a:solidFill>
                  <a:srgbClr val="000000"/>
                </a:solidFill>
              </a:rPr>
              <a:t>–   MMP</a:t>
            </a:r>
            <a:endParaRPr lang="en-US" altLang="en-US" sz="1200" dirty="0"/>
          </a:p>
          <a:p>
            <a:pPr lvl="0" eaLnBrk="0" hangingPunct="0"/>
            <a:r>
              <a:rPr lang="en-US" altLang="en-US" sz="1200" dirty="0">
                <a:solidFill>
                  <a:srgbClr val="000000"/>
                </a:solidFill>
              </a:rPr>
              <a:t>–   RTSP</a:t>
            </a:r>
            <a:endParaRPr lang="en-US" altLang="en-US" sz="1200" dirty="0"/>
          </a:p>
          <a:p>
            <a:pPr lvl="0" eaLnBrk="0" hangingPunct="0"/>
            <a:r>
              <a:rPr lang="en-US" altLang="en-US" sz="1200" dirty="0">
                <a:solidFill>
                  <a:srgbClr val="000000"/>
                </a:solidFill>
              </a:rPr>
              <a:t>–   SIP</a:t>
            </a:r>
            <a:endParaRPr lang="en-US" altLang="en-US" sz="1200" dirty="0"/>
          </a:p>
          <a:p>
            <a:pPr lvl="0" eaLnBrk="0" hangingPunct="0"/>
            <a:r>
              <a:rPr lang="en-US" altLang="en-US" sz="1200" dirty="0">
                <a:solidFill>
                  <a:srgbClr val="000000"/>
                </a:solidFill>
              </a:rPr>
              <a:t>–   SCCP (Skinny)</a:t>
            </a:r>
            <a:endParaRPr lang="en-US" altLang="en-US" sz="1200" dirty="0"/>
          </a:p>
          <a:p>
            <a:pPr lvl="0" eaLnBrk="0" hangingPunct="0"/>
            <a:r>
              <a:rPr lang="en-US" altLang="en-US" sz="1200" dirty="0">
                <a:solidFill>
                  <a:srgbClr val="000000"/>
                </a:solidFill>
              </a:rPr>
              <a:t>–   WAAS</a:t>
            </a:r>
            <a:endParaRPr lang="en-US" altLang="en-US" sz="1200" dirty="0"/>
          </a:p>
          <a:p>
            <a:pPr lvl="0" eaLnBrk="0" hangingPunct="0"/>
            <a:r>
              <a:rPr lang="en-US" altLang="en-US" sz="1200" dirty="0">
                <a:solidFill>
                  <a:srgbClr val="000000"/>
                </a:solidFill>
              </a:rPr>
              <a:t>–   WCCP</a:t>
            </a:r>
            <a:endParaRPr lang="en-US" altLang="en-US" sz="1200" dirty="0"/>
          </a:p>
          <a:p>
            <a:pPr lvl="0" eaLnBrk="0" hangingPunct="0">
              <a:buFontTx/>
              <a:buChar char="•"/>
            </a:pPr>
            <a:r>
              <a:rPr lang="en-US" altLang="en-US" sz="1200" dirty="0">
                <a:solidFill>
                  <a:srgbClr val="000000"/>
                </a:solidFill>
              </a:rPr>
              <a:t>Botnet Traffic Filter</a:t>
            </a:r>
          </a:p>
          <a:p>
            <a:pPr lvl="0" eaLnBrk="0" hangingPunct="0">
              <a:buFontTx/>
              <a:buChar char="•"/>
            </a:pPr>
            <a:r>
              <a:rPr lang="en-US" altLang="en-US" sz="1200" dirty="0">
                <a:solidFill>
                  <a:srgbClr val="000000"/>
                </a:solidFill>
              </a:rPr>
              <a:t>Auto Update Server</a:t>
            </a:r>
          </a:p>
          <a:p>
            <a:pPr lvl="0" eaLnBrk="0" hangingPunct="0">
              <a:buFontTx/>
              <a:buChar char="•"/>
            </a:pPr>
            <a:r>
              <a:rPr lang="en-US" altLang="en-US" sz="1200" dirty="0">
                <a:solidFill>
                  <a:srgbClr val="000000"/>
                </a:solidFill>
              </a:rPr>
              <a:t>DHCP client, server, relay, and proxy</a:t>
            </a:r>
          </a:p>
          <a:p>
            <a:pPr lvl="0" eaLnBrk="0" hangingPunct="0">
              <a:buFontTx/>
              <a:buChar char="•"/>
            </a:pPr>
            <a:r>
              <a:rPr lang="en-US" altLang="en-US" sz="1200" dirty="0">
                <a:solidFill>
                  <a:srgbClr val="000000"/>
                </a:solidFill>
              </a:rPr>
              <a:t>VPN load balancing</a:t>
            </a:r>
          </a:p>
          <a:p>
            <a:pPr lvl="0" eaLnBrk="0" hangingPunct="0">
              <a:buFontTx/>
              <a:buChar char="•"/>
            </a:pPr>
            <a:r>
              <a:rPr lang="en-US" altLang="en-US" sz="1200" dirty="0">
                <a:solidFill>
                  <a:srgbClr val="000000"/>
                </a:solidFill>
              </a:rPr>
              <a:t>Failover</a:t>
            </a:r>
          </a:p>
          <a:p>
            <a:pPr lvl="0" eaLnBrk="0" hangingPunct="0">
              <a:buFontTx/>
              <a:buChar char="•"/>
            </a:pPr>
            <a:r>
              <a:rPr lang="en-US" altLang="en-US" sz="1200" dirty="0">
                <a:solidFill>
                  <a:srgbClr val="000000"/>
                </a:solidFill>
              </a:rPr>
              <a:t>ASA CX module</a:t>
            </a:r>
          </a:p>
          <a:p>
            <a:pPr>
              <a:lnSpc>
                <a:spcPct val="90000"/>
              </a:lnSpc>
              <a:spcBef>
                <a:spcPts val="600"/>
              </a:spcBef>
              <a:spcAft>
                <a:spcPts val="0"/>
              </a:spcAft>
              <a:buClr>
                <a:schemeClr val="bg1"/>
              </a:buClr>
            </a:pPr>
            <a:endParaRPr lang="en-US" sz="1200" dirty="0">
              <a:solidFill>
                <a:schemeClr val="bg2"/>
              </a:solidFill>
              <a:latin typeface="+mn-lt"/>
            </a:endParaRPr>
          </a:p>
          <a:p>
            <a:pPr>
              <a:lnSpc>
                <a:spcPct val="90000"/>
              </a:lnSpc>
              <a:spcBef>
                <a:spcPts val="600"/>
              </a:spcBef>
              <a:spcAft>
                <a:spcPts val="0"/>
              </a:spcAft>
              <a:buClr>
                <a:schemeClr val="bg1"/>
              </a:buClr>
            </a:pPr>
            <a:endParaRPr lang="en-US" sz="2000" dirty="0" err="1">
              <a:solidFill>
                <a:schemeClr val="bg2"/>
              </a:solidFill>
              <a:latin typeface="+mn-lt"/>
            </a:endParaRPr>
          </a:p>
        </p:txBody>
      </p:sp>
      <p:sp>
        <p:nvSpPr>
          <p:cNvPr id="31" name="TextBox 30"/>
          <p:cNvSpPr txBox="1"/>
          <p:nvPr/>
        </p:nvSpPr>
        <p:spPr>
          <a:xfrm>
            <a:off x="2711741" y="1063625"/>
            <a:ext cx="5166222" cy="2890022"/>
          </a:xfrm>
          <a:prstGeom prst="rect">
            <a:avLst/>
          </a:prstGeom>
          <a:noFill/>
        </p:spPr>
        <p:txBody>
          <a:bodyPr wrap="none" rtlCol="0">
            <a:spAutoFit/>
          </a:bodyPr>
          <a:lstStyle/>
          <a:p>
            <a:pPr lvl="0" eaLnBrk="0" hangingPunct="0"/>
            <a:r>
              <a:rPr lang="en-US" altLang="en-US" sz="1600" b="1" dirty="0">
                <a:solidFill>
                  <a:schemeClr val="bg2"/>
                </a:solidFill>
                <a:latin typeface="+mn-lt"/>
              </a:rPr>
              <a:t>Features applied to Individual units (not as a cluster)</a:t>
            </a:r>
          </a:p>
          <a:p>
            <a:r>
              <a:rPr lang="en-US" sz="1200" dirty="0" err="1">
                <a:solidFill>
                  <a:schemeClr val="bg2"/>
                </a:solidFill>
              </a:rPr>
              <a:t>QoS</a:t>
            </a:r>
            <a:r>
              <a:rPr lang="en-US" sz="1200" dirty="0">
                <a:solidFill>
                  <a:schemeClr val="bg2"/>
                </a:solidFill>
              </a:rPr>
              <a:t> policy.</a:t>
            </a:r>
          </a:p>
          <a:p>
            <a:r>
              <a:rPr lang="en-US" sz="1200" dirty="0">
                <a:solidFill>
                  <a:schemeClr val="bg2"/>
                </a:solidFill>
              </a:rPr>
              <a:t>Threat detection</a:t>
            </a:r>
          </a:p>
          <a:p>
            <a:r>
              <a:rPr lang="en-US" sz="1200" dirty="0">
                <a:solidFill>
                  <a:schemeClr val="bg2"/>
                </a:solidFill>
              </a:rPr>
              <a:t>Resource management</a:t>
            </a:r>
          </a:p>
          <a:p>
            <a:r>
              <a:rPr lang="en-US" sz="1200" dirty="0">
                <a:solidFill>
                  <a:schemeClr val="bg2"/>
                </a:solidFill>
              </a:rPr>
              <a:t>IPS module</a:t>
            </a:r>
          </a:p>
          <a:p>
            <a:pPr>
              <a:lnSpc>
                <a:spcPct val="90000"/>
              </a:lnSpc>
              <a:spcBef>
                <a:spcPts val="600"/>
              </a:spcBef>
              <a:spcAft>
                <a:spcPts val="0"/>
              </a:spcAft>
              <a:buClr>
                <a:schemeClr val="bg1"/>
              </a:buClr>
            </a:pPr>
            <a:endParaRPr lang="en-US" sz="2000" dirty="0">
              <a:solidFill>
                <a:schemeClr val="bg2"/>
              </a:solidFill>
              <a:latin typeface="+mn-lt"/>
            </a:endParaRPr>
          </a:p>
          <a:p>
            <a:pPr>
              <a:lnSpc>
                <a:spcPct val="90000"/>
              </a:lnSpc>
              <a:spcBef>
                <a:spcPts val="600"/>
              </a:spcBef>
              <a:spcAft>
                <a:spcPts val="0"/>
              </a:spcAft>
              <a:buClr>
                <a:schemeClr val="bg1"/>
              </a:buClr>
            </a:pPr>
            <a:r>
              <a:rPr lang="en-US" sz="1600" b="1" dirty="0">
                <a:solidFill>
                  <a:schemeClr val="bg2"/>
                </a:solidFill>
                <a:latin typeface="+mn-lt"/>
              </a:rPr>
              <a:t>NAT Limitations</a:t>
            </a:r>
          </a:p>
          <a:p>
            <a:pPr>
              <a:lnSpc>
                <a:spcPct val="90000"/>
              </a:lnSpc>
              <a:spcBef>
                <a:spcPts val="600"/>
              </a:spcBef>
              <a:spcAft>
                <a:spcPts val="0"/>
              </a:spcAft>
              <a:buClr>
                <a:schemeClr val="bg1"/>
              </a:buClr>
            </a:pPr>
            <a:r>
              <a:rPr lang="en-US" sz="1200" dirty="0">
                <a:solidFill>
                  <a:schemeClr val="bg2"/>
                </a:solidFill>
                <a:latin typeface="+mn-lt"/>
              </a:rPr>
              <a:t>No Proxy ARP</a:t>
            </a:r>
          </a:p>
          <a:p>
            <a:pPr>
              <a:lnSpc>
                <a:spcPct val="90000"/>
              </a:lnSpc>
              <a:spcBef>
                <a:spcPts val="600"/>
              </a:spcBef>
              <a:spcAft>
                <a:spcPts val="0"/>
              </a:spcAft>
              <a:buClr>
                <a:schemeClr val="bg1"/>
              </a:buClr>
            </a:pPr>
            <a:r>
              <a:rPr lang="en-US" sz="1200" dirty="0">
                <a:solidFill>
                  <a:schemeClr val="bg2"/>
                </a:solidFill>
                <a:latin typeface="+mn-lt"/>
              </a:rPr>
              <a:t>No Interface PAT on individual interfaces</a:t>
            </a:r>
          </a:p>
          <a:p>
            <a:pPr>
              <a:lnSpc>
                <a:spcPct val="90000"/>
              </a:lnSpc>
              <a:spcBef>
                <a:spcPts val="600"/>
              </a:spcBef>
              <a:spcAft>
                <a:spcPts val="0"/>
              </a:spcAft>
              <a:buClr>
                <a:schemeClr val="bg1"/>
              </a:buClr>
            </a:pPr>
            <a:r>
              <a:rPr lang="en-US" sz="1200" dirty="0">
                <a:solidFill>
                  <a:schemeClr val="bg2"/>
                </a:solidFill>
                <a:latin typeface="+mn-lt"/>
              </a:rPr>
              <a:t>No </a:t>
            </a:r>
            <a:r>
              <a:rPr lang="en-US" sz="1200" dirty="0" err="1">
                <a:solidFill>
                  <a:schemeClr val="bg2"/>
                </a:solidFill>
                <a:latin typeface="+mn-lt"/>
              </a:rPr>
              <a:t>roud</a:t>
            </a:r>
            <a:r>
              <a:rPr lang="en-US" sz="1200" dirty="0">
                <a:solidFill>
                  <a:schemeClr val="bg2"/>
                </a:solidFill>
                <a:latin typeface="+mn-lt"/>
              </a:rPr>
              <a:t>-robin PAT pool</a:t>
            </a:r>
          </a:p>
          <a:p>
            <a:pPr>
              <a:lnSpc>
                <a:spcPct val="90000"/>
              </a:lnSpc>
              <a:spcBef>
                <a:spcPts val="600"/>
              </a:spcBef>
              <a:spcAft>
                <a:spcPts val="0"/>
              </a:spcAft>
              <a:buClr>
                <a:schemeClr val="bg1"/>
              </a:buClr>
            </a:pPr>
            <a:r>
              <a:rPr lang="en-US" sz="1200" dirty="0">
                <a:solidFill>
                  <a:schemeClr val="bg2"/>
                </a:solidFill>
                <a:latin typeface="+mn-lt"/>
              </a:rPr>
              <a:t>No static PAT for the following inspections</a:t>
            </a:r>
          </a:p>
          <a:p>
            <a:pPr>
              <a:lnSpc>
                <a:spcPct val="90000"/>
              </a:lnSpc>
              <a:spcBef>
                <a:spcPts val="600"/>
              </a:spcBef>
              <a:spcAft>
                <a:spcPts val="0"/>
              </a:spcAft>
              <a:buClr>
                <a:schemeClr val="bg1"/>
              </a:buClr>
            </a:pPr>
            <a:endParaRPr lang="en-US" sz="800" dirty="0">
              <a:solidFill>
                <a:schemeClr val="bg2"/>
              </a:solidFill>
              <a:latin typeface="+mn-lt"/>
            </a:endParaRPr>
          </a:p>
        </p:txBody>
      </p:sp>
      <p:sp>
        <p:nvSpPr>
          <p:cNvPr id="12" name="Rectangle 22"/>
          <p:cNvSpPr>
            <a:spLocks noChangeArrowheads="1"/>
          </p:cNvSpPr>
          <p:nvPr/>
        </p:nvSpPr>
        <p:spPr bwMode="auto">
          <a:xfrm>
            <a:off x="2711743" y="3700661"/>
            <a:ext cx="174919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FTP</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PPTP</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RSH</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SQLNET</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TFTP</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XDMCP</a:t>
            </a:r>
            <a:endParaRPr lang="en-US" altLang="en-US" sz="800" dirty="0">
              <a:latin typeface="museo sans for dell" panose="020B0604020202020204" charset="0"/>
              <a:cs typeface="museo sans for dell" panose="020B0604020202020204" charset="0"/>
            </a:endParaRPr>
          </a:p>
          <a:p>
            <a:pPr marL="171450" indent="-171450">
              <a:buFont typeface="Arial" panose="020B0604020202020204" pitchFamily="34" charset="0"/>
              <a:buChar char="•"/>
            </a:pPr>
            <a:r>
              <a:rPr lang="en-US" altLang="en-US" sz="800" dirty="0">
                <a:solidFill>
                  <a:srgbClr val="000000"/>
                </a:solidFill>
                <a:latin typeface="museo sans for dell" panose="020B0604020202020204" charset="0"/>
                <a:cs typeface="museo sans for dell" panose="020B0604020202020204" charset="0"/>
              </a:rPr>
              <a:t>All Voice-over-IP applications</a:t>
            </a:r>
          </a:p>
        </p:txBody>
      </p:sp>
      <p:pic>
        <p:nvPicPr>
          <p:cNvPr id="2071" name="Picture 23"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11271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881064"/>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1017588"/>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1154113"/>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1290637"/>
            <a:ext cx="180975" cy="19051"/>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http://www.cisco.com/c/dam/en/us/td/i/templates/bla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30" y="1427164"/>
            <a:ext cx="180975" cy="19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326423"/>
      </p:ext>
    </p:extLst>
  </p:cSld>
  <p:clrMapOvr>
    <a:masterClrMapping/>
  </p:clrMapOvr>
  <p:transition spd="med">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PPSNARRATION" val="22,2069692908,F:\Velocity\projects\SonicWALL\Advanced_Sonic_OS\Master Files\07_HA_v43c_pptx\Media.ppcx"/>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PPSNARRATION" val="9,2069692908,F:\Velocity\projects\SonicWALL\Advanced_Sonic_OS\Master Files\07_HA_v43c_pptx\Media.ppcx"/>
</p:tagLst>
</file>

<file path=ppt/tags/tag5.xml><?xml version="1.0" encoding="utf-8"?>
<p:tagLst xmlns:a="http://schemas.openxmlformats.org/drawingml/2006/main" xmlns:r="http://schemas.openxmlformats.org/officeDocument/2006/relationships" xmlns:p="http://schemas.openxmlformats.org/presentationml/2006/main">
  <p:tag name="PPSNARRATION" val="4,2069692908,F:\Velocity\projects\SonicWALL\Advanced_Sonic_OS\Master Files\07_HA_v43c_pptx\Media.ppcx"/>
</p:tagLst>
</file>

<file path=ppt/tags/tag6.xml><?xml version="1.0" encoding="utf-8"?>
<p:tagLst xmlns:a="http://schemas.openxmlformats.org/drawingml/2006/main" xmlns:r="http://schemas.openxmlformats.org/officeDocument/2006/relationships" xmlns:p="http://schemas.openxmlformats.org/presentationml/2006/main">
  <p:tag name="PPSNARRATION" val="10,2069692908,F:\Velocity\projects\SonicWALL\Advanced_Sonic_OS\Master Files\07_HA_v43c_pptx\Media.ppcx"/>
</p:tagLst>
</file>

<file path=ppt/tags/tag7.xml><?xml version="1.0" encoding="utf-8"?>
<p:tagLst xmlns:a="http://schemas.openxmlformats.org/drawingml/2006/main" xmlns:r="http://schemas.openxmlformats.org/officeDocument/2006/relationships" xmlns:p="http://schemas.openxmlformats.org/presentationml/2006/main">
  <p:tag name="PPSNARRATION" val="21,2069692908,F:\Velocity\projects\SonicWALL\Advanced_Sonic_OS\Master Files\07_HA_v43c_pptx\Media.ppcx"/>
</p:tagLst>
</file>

<file path=ppt/tags/tag8.xml><?xml version="1.0" encoding="utf-8"?>
<p:tagLst xmlns:a="http://schemas.openxmlformats.org/drawingml/2006/main" xmlns:r="http://schemas.openxmlformats.org/officeDocument/2006/relationships" xmlns:p="http://schemas.openxmlformats.org/presentationml/2006/main">
  <p:tag name="PRESENTER_SHAPEINFO" val="&lt;ThreeDShapeInfo&gt;&lt;uuid val=&quot;{7A02E95E-A14F-4278-84D2-3E3F740F40BA}&quot;/&gt;&lt;isInvalidForFieldText val=&quot;0&quot;/&gt;&lt;Image&gt;&lt;filename val=&quot;F:\Velocity\projects\SonicWALL\Advanced_Sonic_OS\Master Files\published\07-HA\data\asimages\{7A02E95E-A14F-4278-84D2-3E3F740F40BA}_25.png&quot;/&gt;&lt;left val=&quot;88&quot;/&gt;&lt;top val=&quot;144&quot;/&gt;&lt;width val=&quot;556&quot;/&gt;&lt;height val=&quot;335&quot;/&gt;&lt;hasText val=&quot;1&quot;/&gt;&lt;/Image&gt;&lt;/ThreeDShapeInfo&gt;"/>
</p:tagLst>
</file>

<file path=ppt/tags/tag9.xml><?xml version="1.0" encoding="utf-8"?>
<p:tagLst xmlns:a="http://schemas.openxmlformats.org/drawingml/2006/main" xmlns:r="http://schemas.openxmlformats.org/officeDocument/2006/relationships" xmlns:p="http://schemas.openxmlformats.org/presentationml/2006/main">
  <p:tag name="PPSNARRATION" val="7,2069692908,F:\Velocity\projects\SonicWALL\Advanced_Sonic_OS\Master Files\07_HA_v43c_pptx\Media.ppcx"/>
</p:tagLst>
</file>

<file path=ppt/theme/theme1.xml><?xml version="1.0" encoding="utf-8"?>
<a:theme xmlns:a="http://schemas.openxmlformats.org/drawingml/2006/main" name="Dell_4x3_Template">
  <a:themeElements>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Dell_PeakPerformanceEvent_Template_4x3">
  <a:themeElements>
    <a:clrScheme name="Custom 2">
      <a:dk1>
        <a:srgbClr val="444444"/>
      </a:dk1>
      <a:lt1>
        <a:srgbClr val="FFFFFF"/>
      </a:lt1>
      <a:dk2>
        <a:srgbClr val="0085C3"/>
      </a:dk2>
      <a:lt2>
        <a:srgbClr val="FFFFFF"/>
      </a:lt2>
      <a:accent1>
        <a:srgbClr val="00447C"/>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square" rtlCol="0">
        <a:spAutoFit/>
      </a:bodyPr>
      <a:lstStyle>
        <a:defPPr>
          <a:lnSpc>
            <a:spcPct val="90000"/>
          </a:lnSpc>
          <a:spcBef>
            <a:spcPts val="600"/>
          </a:spcBef>
          <a:spcAft>
            <a:spcPts val="0"/>
          </a:spcAft>
          <a:buClr>
            <a:schemeClr val="bg1"/>
          </a:buClr>
          <a:defRPr sz="1400" dirty="0" smtClean="0">
            <a:solidFill>
              <a:schemeClr val="bg2"/>
            </a:solidFill>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Presentation11" id="{C582AAE9-D26D-4BF9-8055-E9839D0D4732}" vid="{AE7FAEC6-B994-4C69-94C8-4E86D44E9C7E}"/>
    </a:ext>
  </a:extLst>
</a:theme>
</file>

<file path=ppt/theme/theme11.xml><?xml version="1.0" encoding="utf-8"?>
<a:theme xmlns:a="http://schemas.openxmlformats.org/drawingml/2006/main" name="Dell Template 16x9_final">
  <a:themeElements>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MASTER TEMPLATE">
  <a:themeElements>
    <a:clrScheme name="Custom 2">
      <a:dk1>
        <a:srgbClr val="444444"/>
      </a:dk1>
      <a:lt1>
        <a:srgbClr val="FFFFFF"/>
      </a:lt1>
      <a:dk2>
        <a:srgbClr val="0085C3"/>
      </a:dk2>
      <a:lt2>
        <a:srgbClr val="FFFFFF"/>
      </a:lt2>
      <a:accent1>
        <a:srgbClr val="00447C"/>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MASTER TEMPLATE.potx" id="{A7E93C93-3ED9-424D-B72C-9CFE2EBF9F44}" vid="{2EAC6969-4A84-468F-9D0E-0AFBB7C4D2E3}"/>
    </a:ext>
  </a:extLst>
</a:theme>
</file>

<file path=ppt/theme/theme13.xml><?xml version="1.0" encoding="utf-8"?>
<a:theme xmlns:a="http://schemas.openxmlformats.org/drawingml/2006/main" name="1_MASTER TEMPLATE">
  <a:themeElements>
    <a:clrScheme name="Custom 2">
      <a:dk1>
        <a:srgbClr val="444444"/>
      </a:dk1>
      <a:lt1>
        <a:srgbClr val="FFFFFF"/>
      </a:lt1>
      <a:dk2>
        <a:srgbClr val="0085C3"/>
      </a:dk2>
      <a:lt2>
        <a:srgbClr val="FFFFFF"/>
      </a:lt2>
      <a:accent1>
        <a:srgbClr val="00447C"/>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MASTER TEMPLATE.potx" id="{A7E93C93-3ED9-424D-B72C-9CFE2EBF9F44}" vid="{2EAC6969-4A84-468F-9D0E-0AFBB7C4D2E3}"/>
    </a:ext>
  </a:extLst>
</a:theme>
</file>

<file path=ppt/theme/theme14.xml><?xml version="1.0" encoding="utf-8"?>
<a:theme xmlns:a="http://schemas.openxmlformats.org/drawingml/2006/main" name="2_MASTER TEMPLATE">
  <a:themeElements>
    <a:clrScheme name="Custom 2">
      <a:dk1>
        <a:srgbClr val="444444"/>
      </a:dk1>
      <a:lt1>
        <a:srgbClr val="FFFFFF"/>
      </a:lt1>
      <a:dk2>
        <a:srgbClr val="0085C3"/>
      </a:dk2>
      <a:lt2>
        <a:srgbClr val="FFFFFF"/>
      </a:lt2>
      <a:accent1>
        <a:srgbClr val="00447C"/>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MASTER TEMPLATE.potx" id="{A7E93C93-3ED9-424D-B72C-9CFE2EBF9F44}" vid="{2EAC6969-4A84-468F-9D0E-0AFBB7C4D2E3}"/>
    </a:ext>
  </a:extLst>
</a:theme>
</file>

<file path=ppt/theme/theme15.xml><?xml version="1.0" encoding="utf-8"?>
<a:theme xmlns:a="http://schemas.openxmlformats.org/drawingml/2006/main" name="6_Dell_4x3_Template">
  <a:themeElements>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MASTER TEMPLATE">
  <a:themeElements>
    <a:clrScheme name="Custom 2">
      <a:dk1>
        <a:srgbClr val="444444"/>
      </a:dk1>
      <a:lt1>
        <a:srgbClr val="FFFFFF"/>
      </a:lt1>
      <a:dk2>
        <a:srgbClr val="0085C3"/>
      </a:dk2>
      <a:lt2>
        <a:srgbClr val="FFFFFF"/>
      </a:lt2>
      <a:accent1>
        <a:srgbClr val="00447C"/>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MASTER TEMPLATE.potx" id="{A7E93C93-3ED9-424D-B72C-9CFE2EBF9F44}" vid="{2EAC6969-4A84-468F-9D0E-0AFBB7C4D2E3}"/>
    </a:ext>
  </a:extLst>
</a:theme>
</file>

<file path=ppt/theme/theme17.xml><?xml version="1.0" encoding="utf-8"?>
<a:theme xmlns:a="http://schemas.openxmlformats.org/drawingml/2006/main" name="Dell 4x3 Template">
  <a:themeElements>
    <a:clrScheme name="Dell">
      <a:dk1>
        <a:srgbClr val="444444"/>
      </a:dk1>
      <a:lt1>
        <a:srgbClr val="0085C3"/>
      </a:lt1>
      <a:dk2>
        <a:srgbClr val="B7295A"/>
      </a:dk2>
      <a:lt2>
        <a:srgbClr val="EEEEEE"/>
      </a:lt2>
      <a:accent1>
        <a:srgbClr val="009BBB"/>
      </a:accent1>
      <a:accent2>
        <a:srgbClr val="7AB800"/>
      </a:accent2>
      <a:accent3>
        <a:srgbClr val="F2AF00"/>
      </a:accent3>
      <a:accent4>
        <a:srgbClr val="DC5034"/>
      </a:accent4>
      <a:accent5>
        <a:srgbClr val="5482AB"/>
      </a:accent5>
      <a:accent6>
        <a:srgbClr val="6E2585"/>
      </a:accent6>
      <a:hlink>
        <a:srgbClr val="CE1126"/>
      </a:hlink>
      <a:folHlink>
        <a:srgbClr val="71C6C1"/>
      </a:folHlink>
    </a:clrScheme>
    <a:fontScheme name="Dell Museo">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FRS Las Vegas Roadmap Vision  2 NGFW Roadmap" id="{3D97BAC7-4A8D-4536-9F82-A4B21B9552CD}" vid="{1EC3166C-2EDB-4D8B-9DBC-A0912EA11673}"/>
    </a:ext>
  </a:extLst>
</a:theme>
</file>

<file path=ppt/theme/theme18.xml><?xml version="1.0" encoding="utf-8"?>
<a:theme xmlns:a="http://schemas.openxmlformats.org/drawingml/2006/main" name="1_Dell 4x3 Template">
  <a:themeElements>
    <a:clrScheme name="Dell">
      <a:dk1>
        <a:srgbClr val="444444"/>
      </a:dk1>
      <a:lt1>
        <a:srgbClr val="0085C3"/>
      </a:lt1>
      <a:dk2>
        <a:srgbClr val="B7295A"/>
      </a:dk2>
      <a:lt2>
        <a:srgbClr val="EEEEEE"/>
      </a:lt2>
      <a:accent1>
        <a:srgbClr val="009BBB"/>
      </a:accent1>
      <a:accent2>
        <a:srgbClr val="7AB800"/>
      </a:accent2>
      <a:accent3>
        <a:srgbClr val="F2AF00"/>
      </a:accent3>
      <a:accent4>
        <a:srgbClr val="DC5034"/>
      </a:accent4>
      <a:accent5>
        <a:srgbClr val="5482AB"/>
      </a:accent5>
      <a:accent6>
        <a:srgbClr val="6E2585"/>
      </a:accent6>
      <a:hlink>
        <a:srgbClr val="CE1126"/>
      </a:hlink>
      <a:folHlink>
        <a:srgbClr val="71C6C1"/>
      </a:folHlink>
    </a:clrScheme>
    <a:fontScheme name="Dell Museo">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FRS Las Vegas Roadmap Vision  2 NGFW Roadmap" id="{3D97BAC7-4A8D-4536-9F82-A4B21B9552CD}" vid="{1EC3166C-2EDB-4D8B-9DBC-A0912EA11673}"/>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_Background_Master">
  <a:themeElements>
    <a:clrScheme name="Dell 2010">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B7295A"/>
      </a:hlink>
      <a:folHlink>
        <a:srgbClr val="009BBB"/>
      </a:folHlink>
    </a:clrScheme>
    <a:fontScheme name="Dell TTF">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90000"/>
          </a:lnSpc>
          <a:spcBef>
            <a:spcPts val="100"/>
          </a:spcBef>
          <a:spcAft>
            <a:spcPts val="100"/>
          </a:spcAft>
          <a:defRPr sz="2000" dirty="0" err="1" smtClean="0">
            <a:solidFill>
              <a:schemeClr val="tx2"/>
            </a:solidFill>
            <a:latin typeface="+mn-lt"/>
          </a:defRPr>
        </a:defPPr>
      </a:lstStyle>
    </a:txDef>
  </a:objectDefaults>
  <a:extraClrSchemeLst>
    <a:extraClrScheme>
      <a:clrScheme name="Blue_Background_Master 1">
        <a:dk1>
          <a:srgbClr val="444444"/>
        </a:dk1>
        <a:lt1>
          <a:srgbClr val="0085C3"/>
        </a:lt1>
        <a:dk2>
          <a:srgbClr val="FFFFFF"/>
        </a:dk2>
        <a:lt2>
          <a:srgbClr val="000000"/>
        </a:lt2>
        <a:accent1>
          <a:srgbClr val="B7295A"/>
        </a:accent1>
        <a:accent2>
          <a:srgbClr val="F2AF00"/>
        </a:accent2>
        <a:accent3>
          <a:srgbClr val="AAC2DE"/>
        </a:accent3>
        <a:accent4>
          <a:srgbClr val="393939"/>
        </a:accent4>
        <a:accent5>
          <a:srgbClr val="D8ACB5"/>
        </a:accent5>
        <a:accent6>
          <a:srgbClr val="DB9E00"/>
        </a:accent6>
        <a:hlink>
          <a:srgbClr val="DC5034"/>
        </a:hlink>
        <a:folHlink>
          <a:srgbClr val="D42E1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ll_4x3_Template">
  <a:themeElements>
    <a:clrScheme name="Dell 2010">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ll_4x3_Template">
  <a:themeElements>
    <a:clrScheme name="Dell 2010">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Dell_4x3_Template">
  <a:themeElements>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Dell_4x3_Template">
  <a:themeElements>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Dell_4x3_Template">
  <a:themeElements>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_4x3_Template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ll_16x9_Template">
  <a:themeElements>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smtClean="0">
            <a:solidFill>
              <a:schemeClr val="tx2"/>
            </a:solidFill>
            <a:latin typeface="+mn-lt"/>
          </a:defRPr>
        </a:defPPr>
      </a:lstStyle>
    </a:spDef>
    <a:txDef>
      <a:spPr>
        <a:noFill/>
      </a:spPr>
      <a:bodyPr wrap="none" rtlCol="0">
        <a:no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Dell Template 16x9_final">
  <a:themeElements>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wrap="square" lIns="182880" tIns="137160" rIns="137160" bIns="137160" rtlCol="0" anchor="ctr">
        <a:noAutofit/>
      </a:bodyPr>
      <a:lstStyle>
        <a:defPPr algn="ctr">
          <a:lnSpc>
            <a:spcPct val="90000"/>
          </a:lnSpc>
          <a:spcBef>
            <a:spcPts val="600"/>
          </a:spcBef>
          <a:spcAft>
            <a:spcPts val="0"/>
          </a:spcAft>
          <a:defRPr sz="2000" dirty="0" err="1" smtClean="0">
            <a:solidFill>
              <a:schemeClr val="tx2"/>
            </a:solidFill>
            <a:latin typeface="+mn-lt"/>
          </a:defRPr>
        </a:defPPr>
      </a:lstStyle>
    </a:spDef>
    <a:txDef>
      <a:spPr>
        <a:noFill/>
      </a:spPr>
      <a:bodyPr wrap="none" rtlCol="0">
        <a:spAutoFit/>
      </a:bodyPr>
      <a:lstStyle>
        <a:defPPr>
          <a:lnSpc>
            <a:spcPct val="90000"/>
          </a:lnSpc>
          <a:spcBef>
            <a:spcPts val="600"/>
          </a:spcBef>
          <a:spcAft>
            <a:spcPts val="0"/>
          </a:spcAft>
          <a:buClr>
            <a:schemeClr val="bg1"/>
          </a:buClr>
          <a:defRPr sz="2000" dirty="0" err="1" smtClean="0">
            <a:latin typeface="+mn-lt"/>
          </a:defRPr>
        </a:defPPr>
      </a:lstStyle>
    </a:txDef>
  </a:objectDefaults>
  <a:extraClrSchemeLst>
    <a:extraClrScheme>
      <a:clrScheme name="Dell Template 16x9_final 1">
        <a:dk1>
          <a:srgbClr val="444444"/>
        </a:dk1>
        <a:lt1>
          <a:srgbClr val="0085C3"/>
        </a:lt1>
        <a:dk2>
          <a:srgbClr val="FFFFFF"/>
        </a:dk2>
        <a:lt2>
          <a:srgbClr val="000000"/>
        </a:lt2>
        <a:accent1>
          <a:srgbClr val="0085C3"/>
        </a:accent1>
        <a:accent2>
          <a:srgbClr val="7AB800"/>
        </a:accent2>
        <a:accent3>
          <a:srgbClr val="AAC2DE"/>
        </a:accent3>
        <a:accent4>
          <a:srgbClr val="393939"/>
        </a:accent4>
        <a:accent5>
          <a:srgbClr val="AAC2DE"/>
        </a:accent5>
        <a:accent6>
          <a:srgbClr val="6EA600"/>
        </a:accent6>
        <a:hlink>
          <a:srgbClr val="009BBB"/>
        </a:hlink>
        <a:folHlink>
          <a:srgbClr val="6E2585"/>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EEBEE83C66E54EA9BED83B0A9A60DB" ma:contentTypeVersion="1" ma:contentTypeDescription="Create a new document." ma:contentTypeScope="" ma:versionID="51a43b2161297f783d65b37e357c79e9">
  <xsd:schema xmlns:xsd="http://www.w3.org/2001/XMLSchema" xmlns:p="http://schemas.microsoft.com/office/2006/metadata/properties" targetNamespace="http://schemas.microsoft.com/office/2006/metadata/properties" ma:root="true" ma:fieldsID="b9cfef283e0bc2d986a66f9ec0cdc42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FC490B-1F77-48C5-AC70-1DD939DBDF04}">
  <ds:schemaRefs>
    <ds:schemaRef ds:uri="http://schemas.microsoft.com/sharepoint/v3/contenttype/forms"/>
  </ds:schemaRefs>
</ds:datastoreItem>
</file>

<file path=customXml/itemProps2.xml><?xml version="1.0" encoding="utf-8"?>
<ds:datastoreItem xmlns:ds="http://schemas.openxmlformats.org/officeDocument/2006/customXml" ds:itemID="{A3332CB6-AB82-4DD3-8C89-C660A1C394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F6EBB67-B593-4902-BC47-D4AD2F00BCED}">
  <ds:schemaRefs>
    <ds:schemaRef ds:uri="http://purl.org/dc/dcmitype/"/>
    <ds:schemaRef ds:uri="http://schemas.openxmlformats.org/package/2006/metadata/core-properties"/>
    <ds:schemaRef ds:uri="http://purl.org/dc/terms/"/>
    <ds:schemaRef ds:uri="http://purl.org/dc/elements/1.1/"/>
    <ds:schemaRef ds:uri="http://schemas.microsoft.com/office/2006/metadata/properties"/>
    <ds:schemaRef ds:uri="http://schemas.microsoft.com/office/2006/documentManagement/types"/>
    <ds:schemaRef ds:uri="http://www.w3.org/XML/1998/namespac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Dell_4x3_Template</Template>
  <TotalTime>17689</TotalTime>
  <Words>5331</Words>
  <Application>Microsoft Office PowerPoint</Application>
  <PresentationFormat>On-screen Show (4:3)</PresentationFormat>
  <Paragraphs>1178</Paragraphs>
  <Slides>104</Slides>
  <Notes>49</Notes>
  <HiddenSlides>14</HiddenSlides>
  <MMClips>0</MMClips>
  <ScaleCrop>false</ScaleCrop>
  <HeadingPairs>
    <vt:vector size="8" baseType="variant">
      <vt:variant>
        <vt:lpstr>Fonts Used</vt:lpstr>
      </vt:variant>
      <vt:variant>
        <vt:i4>15</vt:i4>
      </vt:variant>
      <vt:variant>
        <vt:lpstr>Theme</vt:lpstr>
      </vt:variant>
      <vt:variant>
        <vt:i4>19</vt:i4>
      </vt:variant>
      <vt:variant>
        <vt:lpstr>Embedded OLE Servers</vt:lpstr>
      </vt:variant>
      <vt:variant>
        <vt:i4>3</vt:i4>
      </vt:variant>
      <vt:variant>
        <vt:lpstr>Slide Titles</vt:lpstr>
      </vt:variant>
      <vt:variant>
        <vt:i4>104</vt:i4>
      </vt:variant>
    </vt:vector>
  </HeadingPairs>
  <TitlesOfParts>
    <vt:vector size="141" baseType="lpstr">
      <vt:lpstr>Arial</vt:lpstr>
      <vt:lpstr>Museo For Dell 300</vt:lpstr>
      <vt:lpstr>ＭＳ Ｐゴシック</vt:lpstr>
      <vt:lpstr>Calibri Light</vt:lpstr>
      <vt:lpstr>Times New Roman</vt:lpstr>
      <vt:lpstr>Courier New</vt:lpstr>
      <vt:lpstr>Museo Sans For Dell</vt:lpstr>
      <vt:lpstr>Lucida Sans</vt:lpstr>
      <vt:lpstr>Times</vt:lpstr>
      <vt:lpstr>Calibri</vt:lpstr>
      <vt:lpstr>Wingdings</vt:lpstr>
      <vt:lpstr>SimSun</vt:lpstr>
      <vt:lpstr>Arial Black</vt:lpstr>
      <vt:lpstr>Museo For Dell</vt:lpstr>
      <vt:lpstr>Trebuchet MS</vt:lpstr>
      <vt:lpstr>Dell_4x3_Template</vt:lpstr>
      <vt:lpstr>Blue_Background_Master</vt:lpstr>
      <vt:lpstr>1_Dell_4x3_Template</vt:lpstr>
      <vt:lpstr>2_Dell_4x3_Template</vt:lpstr>
      <vt:lpstr>3_Dell_4x3_Template</vt:lpstr>
      <vt:lpstr>4_Dell_4x3_Template</vt:lpstr>
      <vt:lpstr>5_Dell_4x3_Template</vt:lpstr>
      <vt:lpstr>1_Dell_16x9_Template</vt:lpstr>
      <vt:lpstr>1_Dell Template 16x9_final</vt:lpstr>
      <vt:lpstr>Dell_PeakPerformanceEvent_Template_4x3</vt:lpstr>
      <vt:lpstr>Dell Template 16x9_final</vt:lpstr>
      <vt:lpstr>MASTER TEMPLATE</vt:lpstr>
      <vt:lpstr>1_MASTER TEMPLATE</vt:lpstr>
      <vt:lpstr>2_MASTER TEMPLATE</vt:lpstr>
      <vt:lpstr>6_Dell_4x3_Template</vt:lpstr>
      <vt:lpstr>3_MASTER TEMPLATE</vt:lpstr>
      <vt:lpstr>Dell 4x3 Template</vt:lpstr>
      <vt:lpstr>1_Dell 4x3 Template</vt:lpstr>
      <vt:lpstr>Office Theme</vt:lpstr>
      <vt:lpstr>Acrobat Document</vt:lpstr>
      <vt:lpstr>Worksheet</vt:lpstr>
      <vt:lpstr>Packager Shell Object</vt:lpstr>
      <vt:lpstr>Deployment Modes</vt:lpstr>
      <vt:lpstr>Top 7 E-Class &amp; SuperMassive Deployments</vt:lpstr>
      <vt:lpstr>Distributed Enterprise with CleanVPN and GMS Management</vt:lpstr>
      <vt:lpstr>High Availability</vt:lpstr>
      <vt:lpstr>General Concepts</vt:lpstr>
      <vt:lpstr>Terminology and Setup</vt:lpstr>
      <vt:lpstr> Virtual IP Address</vt:lpstr>
      <vt:lpstr>HA Management IPs </vt:lpstr>
      <vt:lpstr>HA Control Link</vt:lpstr>
      <vt:lpstr>HA Control Link Failure</vt:lpstr>
      <vt:lpstr>Preferences</vt:lpstr>
      <vt:lpstr>Firmware Upgrade</vt:lpstr>
      <vt:lpstr>Pre-emption</vt:lpstr>
      <vt:lpstr>HA Failover</vt:lpstr>
      <vt:lpstr>This Table Governs Behavior During Link Failures</vt:lpstr>
      <vt:lpstr>HA Failover</vt:lpstr>
      <vt:lpstr>HA Failover</vt:lpstr>
      <vt:lpstr>Virtual MAC</vt:lpstr>
      <vt:lpstr>Virtual MAC</vt:lpstr>
      <vt:lpstr>Basic High Availability</vt:lpstr>
      <vt:lpstr>Stateful High Availability</vt:lpstr>
      <vt:lpstr>Stateful Failover</vt:lpstr>
      <vt:lpstr>Stateful Failover</vt:lpstr>
      <vt:lpstr>Stateful Failover</vt:lpstr>
      <vt:lpstr>Stateful Failover</vt:lpstr>
      <vt:lpstr>HA Licensing</vt:lpstr>
      <vt:lpstr>Shared Licensing</vt:lpstr>
      <vt:lpstr>Individual Licensing</vt:lpstr>
      <vt:lpstr>HA Interfaces</vt:lpstr>
      <vt:lpstr>HA Interfaces</vt:lpstr>
      <vt:lpstr>Active/Active DPI</vt:lpstr>
      <vt:lpstr>Active/Active DPI</vt:lpstr>
      <vt:lpstr>Active/Active DPI</vt:lpstr>
      <vt:lpstr>Active/Active Clustering</vt:lpstr>
      <vt:lpstr>Active/Active Clustering Basics</vt:lpstr>
      <vt:lpstr>Active/Active Clustering Basics</vt:lpstr>
      <vt:lpstr>Active/Active Clustering – 2 Node Topology (Gen5)</vt:lpstr>
      <vt:lpstr>Active/Active Clustering – 2 Node Topology (Gen6)</vt:lpstr>
      <vt:lpstr>Virtual Group</vt:lpstr>
      <vt:lpstr>Active/Active Clustering Sync</vt:lpstr>
      <vt:lpstr>Active/Active Clustering - Benefits</vt:lpstr>
      <vt:lpstr>High Availability New Features</vt:lpstr>
      <vt:lpstr>HA Features (under development)</vt:lpstr>
      <vt:lpstr>Deployment Scenarios</vt:lpstr>
      <vt:lpstr>Deployment scenarios</vt:lpstr>
      <vt:lpstr>Active / Passive</vt:lpstr>
      <vt:lpstr>Active / Passive, Idle Unit Signature Download</vt:lpstr>
      <vt:lpstr>Active / Passive, X0</vt:lpstr>
      <vt:lpstr>Active / Passive</vt:lpstr>
      <vt:lpstr>Active / Passive – Virtual MAC (VMAC)</vt:lpstr>
      <vt:lpstr>Active / Passive with Stateful Sync</vt:lpstr>
      <vt:lpstr>Active / Passive with Stateful Sync - Data Link</vt:lpstr>
      <vt:lpstr>Active / Passive with Stateful Sync</vt:lpstr>
      <vt:lpstr>Active / Active DPI</vt:lpstr>
      <vt:lpstr>Active / Active DPI – Data Link 1 or 10 Gbps</vt:lpstr>
      <vt:lpstr>Active / Active DPI</vt:lpstr>
      <vt:lpstr>Active / Active Cluster</vt:lpstr>
      <vt:lpstr>Active / Active Cluster – A/I HA Pair</vt:lpstr>
      <vt:lpstr>Active/Active cluster – Standard operation</vt:lpstr>
      <vt:lpstr>Active/Active clustering – Unit failure</vt:lpstr>
      <vt:lpstr>Active/Active cluster – Two-unit failover</vt:lpstr>
      <vt:lpstr>Active/Active cluster – Node failure</vt:lpstr>
      <vt:lpstr>Active/Active cluster – Node restored</vt:lpstr>
      <vt:lpstr>Active / Active Cluster – Caveats</vt:lpstr>
      <vt:lpstr>Active / Active Cluster – Asynchronous Routing</vt:lpstr>
      <vt:lpstr>Active / Active Cluster – When Usable</vt:lpstr>
      <vt:lpstr>PowerPoint Presentation</vt:lpstr>
      <vt:lpstr>PowerPoint Presentation</vt:lpstr>
      <vt:lpstr>Firewall Sandwich</vt:lpstr>
      <vt:lpstr>What is a FireWALL Sandwich (FWS)?</vt:lpstr>
      <vt:lpstr>Why such a design?</vt:lpstr>
      <vt:lpstr>FWS Architecture</vt:lpstr>
      <vt:lpstr>FWS Architecture with S5000 and SM 9K</vt:lpstr>
      <vt:lpstr>FWS Configuration</vt:lpstr>
      <vt:lpstr>Firewall Sandwich Types:</vt:lpstr>
      <vt:lpstr>Firewall sandwich deployment options for all customer scenarios : The Classic Firewall Sandwich </vt:lpstr>
      <vt:lpstr>Firewall sandwich deployment options for all customer scenarios : The Double Firewall Sandwich </vt:lpstr>
      <vt:lpstr>Firewall sandwich deployment options for all customer scenarios : The Open Firewall Sandwich </vt:lpstr>
      <vt:lpstr>How far does it scale?</vt:lpstr>
      <vt:lpstr>PowerPoint Presentation</vt:lpstr>
      <vt:lpstr>PowerPoint Presentation</vt:lpstr>
      <vt:lpstr>PowerPoint Presentation</vt:lpstr>
      <vt:lpstr>PowerPoint Presentation</vt:lpstr>
      <vt:lpstr>PowerPoint Presentation</vt:lpstr>
      <vt:lpstr>PowerPoint Presentation</vt:lpstr>
      <vt:lpstr>Transform NGFW economics and Data Center agility </vt:lpstr>
      <vt:lpstr>Roadmap for Force 10 and SM integration</vt:lpstr>
      <vt:lpstr>VLT Sandwich</vt:lpstr>
      <vt:lpstr>Competitor Layer 2 Multipath designs  (non VSS)</vt:lpstr>
      <vt:lpstr>Competitive designs– Juniper MLAG</vt:lpstr>
      <vt:lpstr>Active-Active MC-LAG</vt:lpstr>
      <vt:lpstr>Cisco vPC with ASA-X</vt:lpstr>
      <vt:lpstr>Contrasting deployment capabilities Transparent mode vs Dell Wire mode</vt:lpstr>
      <vt:lpstr>Firewall Sandwich and AAC as Configuration Synx</vt:lpstr>
      <vt:lpstr>Firewall Sandwich and AAC</vt:lpstr>
      <vt:lpstr>Firewall Sandwich and AAC - benefits</vt:lpstr>
      <vt:lpstr>Firewall Sandwich and AAC - Caveats</vt:lpstr>
      <vt:lpstr>What about compared to Active-Active Clusters</vt:lpstr>
      <vt:lpstr>Cisco’s A-A Cluster limitations</vt:lpstr>
      <vt:lpstr>Juniper A-A Cluster Limitations</vt:lpstr>
      <vt:lpstr>Resources and reference</vt:lpstr>
      <vt:lpstr>FWS Resources</vt:lpstr>
      <vt:lpstr>Dell SonicWALL with Dell Networking – extreme horizontal scalability with proven reference architectures</vt:lpstr>
      <vt:lpstr>Reference</vt:lpstr>
    </vt:vector>
  </TitlesOfParts>
  <Company>SonicWall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Dell SonicWALL</dc:title>
  <dc:creator>Jort Kollerie</dc:creator>
  <cp:keywords>SonicWALL, Minimum Restrictions, Customer Workproduct, No Restrictions</cp:keywords>
  <cp:lastModifiedBy>Alex Vazquez Brozos</cp:lastModifiedBy>
  <cp:revision>669</cp:revision>
  <cp:lastPrinted>2013-11-06T07:39:17Z</cp:lastPrinted>
  <dcterms:created xsi:type="dcterms:W3CDTF">2012-04-03T19:50:02Z</dcterms:created>
  <dcterms:modified xsi:type="dcterms:W3CDTF">2015-09-10T11:31:17Z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0x010100EAEEBEE83C66E54EA9BED83B0A9A60DB</vt:lpwstr>
  </property>
  <property fmtid="{D5CDD505-2E9C-101B-9397-08002B2CF9AE}" pid="3" name="TitusGUID">
    <vt:lpwstr>c2664f5b-df8d-4f9a-9fba-83c6dbd26df8</vt:lpwstr>
  </property>
  <property fmtid="{D5CDD505-2E9C-101B-9397-08002B2CF9AE}" pid="4" name="TitusConfigVer">
    <vt:lpwstr>1.0EMEA</vt:lpwstr>
  </property>
  <property fmtid="{D5CDD505-2E9C-101B-9397-08002B2CF9AE}" pid="5" name="DellClassification">
    <vt:lpwstr>No Restrictions</vt:lpwstr>
  </property>
  <property fmtid="{D5CDD505-2E9C-101B-9397-08002B2CF9AE}" pid="6" name="DellSubLabels">
    <vt:lpwstr>Privileged</vt:lpwstr>
  </property>
</Properties>
</file>